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67" r:id="rId1"/>
  </p:sldMasterIdLst>
  <p:notesMasterIdLst>
    <p:notesMasterId r:id="rId59"/>
  </p:notesMasterIdLst>
  <p:handoutMasterIdLst>
    <p:handoutMasterId r:id="rId60"/>
  </p:handoutMasterIdLst>
  <p:sldIdLst>
    <p:sldId id="256" r:id="rId2"/>
    <p:sldId id="257" r:id="rId3"/>
    <p:sldId id="259" r:id="rId4"/>
    <p:sldId id="258" r:id="rId5"/>
    <p:sldId id="261" r:id="rId6"/>
    <p:sldId id="260" r:id="rId7"/>
    <p:sldId id="262" r:id="rId8"/>
    <p:sldId id="265" r:id="rId9"/>
    <p:sldId id="264" r:id="rId10"/>
    <p:sldId id="263" r:id="rId11"/>
    <p:sldId id="268" r:id="rId12"/>
    <p:sldId id="267" r:id="rId13"/>
    <p:sldId id="269" r:id="rId14"/>
    <p:sldId id="270" r:id="rId15"/>
    <p:sldId id="271" r:id="rId16"/>
    <p:sldId id="272" r:id="rId17"/>
    <p:sldId id="828" r:id="rId18"/>
    <p:sldId id="273" r:id="rId19"/>
    <p:sldId id="827" r:id="rId20"/>
    <p:sldId id="292" r:id="rId21"/>
    <p:sldId id="274" r:id="rId22"/>
    <p:sldId id="275" r:id="rId23"/>
    <p:sldId id="320" r:id="rId24"/>
    <p:sldId id="279" r:id="rId25"/>
    <p:sldId id="277" r:id="rId26"/>
    <p:sldId id="829" r:id="rId27"/>
    <p:sldId id="830" r:id="rId28"/>
    <p:sldId id="832" r:id="rId29"/>
    <p:sldId id="831" r:id="rId30"/>
    <p:sldId id="833" r:id="rId31"/>
    <p:sldId id="834" r:id="rId32"/>
    <p:sldId id="842" r:id="rId33"/>
    <p:sldId id="835" r:id="rId34"/>
    <p:sldId id="278" r:id="rId35"/>
    <p:sldId id="280" r:id="rId36"/>
    <p:sldId id="281" r:id="rId37"/>
    <p:sldId id="282" r:id="rId38"/>
    <p:sldId id="285" r:id="rId39"/>
    <p:sldId id="286" r:id="rId40"/>
    <p:sldId id="287" r:id="rId41"/>
    <p:sldId id="288" r:id="rId42"/>
    <p:sldId id="289" r:id="rId43"/>
    <p:sldId id="294" r:id="rId44"/>
    <p:sldId id="291" r:id="rId45"/>
    <p:sldId id="836" r:id="rId46"/>
    <p:sldId id="837" r:id="rId47"/>
    <p:sldId id="838" r:id="rId48"/>
    <p:sldId id="839" r:id="rId49"/>
    <p:sldId id="840" r:id="rId50"/>
    <p:sldId id="293" r:id="rId51"/>
    <p:sldId id="295" r:id="rId52"/>
    <p:sldId id="296" r:id="rId53"/>
    <p:sldId id="321" r:id="rId54"/>
    <p:sldId id="841" r:id="rId55"/>
    <p:sldId id="322" r:id="rId56"/>
    <p:sldId id="323" r:id="rId57"/>
    <p:sldId id="843" r:id="rId5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519"/>
    <p:restoredTop sz="94611"/>
  </p:normalViewPr>
  <p:slideViewPr>
    <p:cSldViewPr snapToGrid="0" snapToObjects="1">
      <p:cViewPr varScale="1">
        <p:scale>
          <a:sx n="109" d="100"/>
          <a:sy n="109" d="100"/>
        </p:scale>
        <p:origin x="680"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51.emf"/><Relationship Id="rId1" Type="http://schemas.openxmlformats.org/officeDocument/2006/relationships/image" Target="../media/image50.e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50.emf"/><Relationship Id="rId1" Type="http://schemas.openxmlformats.org/officeDocument/2006/relationships/image" Target="../media/image52.e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51.emf"/><Relationship Id="rId1" Type="http://schemas.openxmlformats.org/officeDocument/2006/relationships/image" Target="../media/image54.e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56.emf"/><Relationship Id="rId1" Type="http://schemas.openxmlformats.org/officeDocument/2006/relationships/image" Target="../media/image55.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57.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C860D6B-4B03-744F-9FE5-56CC883A05D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EF0A29EF-204B-9E49-96BF-10B2861F13E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4D0CED-78CE-F449-8FF7-9FE11BC52E45}" type="datetimeFigureOut">
              <a:rPr lang="en-US" smtClean="0"/>
              <a:t>11/10/21</a:t>
            </a:fld>
            <a:endParaRPr lang="en-US" dirty="0"/>
          </a:p>
        </p:txBody>
      </p:sp>
      <p:sp>
        <p:nvSpPr>
          <p:cNvPr id="4" name="Footer Placeholder 3">
            <a:extLst>
              <a:ext uri="{FF2B5EF4-FFF2-40B4-BE49-F238E27FC236}">
                <a16:creationId xmlns:a16="http://schemas.microsoft.com/office/drawing/2014/main" id="{D1A34ABB-435A-174C-9E63-33DE41A17FC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en-US" dirty="0"/>
              <a:t>Syllabus</a:t>
            </a:r>
          </a:p>
        </p:txBody>
      </p:sp>
      <p:sp>
        <p:nvSpPr>
          <p:cNvPr id="5" name="Slide Number Placeholder 4">
            <a:extLst>
              <a:ext uri="{FF2B5EF4-FFF2-40B4-BE49-F238E27FC236}">
                <a16:creationId xmlns:a16="http://schemas.microsoft.com/office/drawing/2014/main" id="{BED6443E-873F-284A-B47A-D91DDD7D983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0FADFA4-2AF3-F34E-BEA0-E8EBCF425F7D}" type="slidenum">
              <a:rPr lang="en-US" smtClean="0"/>
              <a:t>‹#›</a:t>
            </a:fld>
            <a:endParaRPr lang="en-US" dirty="0"/>
          </a:p>
        </p:txBody>
      </p:sp>
    </p:spTree>
    <p:extLst>
      <p:ext uri="{BB962C8B-B14F-4D97-AF65-F5344CB8AC3E}">
        <p14:creationId xmlns:p14="http://schemas.microsoft.com/office/powerpoint/2010/main" val="3254434483"/>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44F44CE-D1A2-3549-89C5-3537AA940F51}" type="datetimeFigureOut">
              <a:rPr lang="en-US" smtClean="0"/>
              <a:t>11/10/21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r>
              <a:rPr lang="en-US" dirty="0"/>
              <a:t>Syllabus</a:t>
            </a: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CEF6006-E59E-4947-8707-F9D36EBEBD07}" type="slidenum">
              <a:rPr lang="en-US" smtClean="0"/>
              <a:t>‹#›</a:t>
            </a:fld>
            <a:endParaRPr lang="en-US" dirty="0"/>
          </a:p>
        </p:txBody>
      </p:sp>
    </p:spTree>
    <p:extLst>
      <p:ext uri="{BB962C8B-B14F-4D97-AF65-F5344CB8AC3E}">
        <p14:creationId xmlns:p14="http://schemas.microsoft.com/office/powerpoint/2010/main" val="1368409938"/>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r>
              <a:rPr lang="en-US"/>
              <a:t>Syllabus</a:t>
            </a:r>
            <a:endParaRPr lang="en-US" dirty="0"/>
          </a:p>
        </p:txBody>
      </p:sp>
      <p:sp>
        <p:nvSpPr>
          <p:cNvPr id="5" name="Slide Number Placeholder 4"/>
          <p:cNvSpPr>
            <a:spLocks noGrp="1"/>
          </p:cNvSpPr>
          <p:nvPr>
            <p:ph type="sldNum" sz="quarter" idx="5"/>
          </p:nvPr>
        </p:nvSpPr>
        <p:spPr/>
        <p:txBody>
          <a:bodyPr/>
          <a:lstStyle/>
          <a:p>
            <a:fld id="{5CEF6006-E59E-4947-8707-F9D36EBEBD07}" type="slidenum">
              <a:rPr lang="en-US" smtClean="0"/>
              <a:t>10</a:t>
            </a:fld>
            <a:endParaRPr lang="en-US" dirty="0"/>
          </a:p>
        </p:txBody>
      </p:sp>
    </p:spTree>
    <p:extLst>
      <p:ext uri="{BB962C8B-B14F-4D97-AF65-F5344CB8AC3E}">
        <p14:creationId xmlns:p14="http://schemas.microsoft.com/office/powerpoint/2010/main" val="38499377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55DB8DB8-E15C-514C-813F-81CD9D2BE7CE}"/>
              </a:ext>
            </a:extLst>
          </p:cNvPr>
          <p:cNvSpPr>
            <a:spLocks noGrp="1" noChangeArrowheads="1"/>
          </p:cNvSpPr>
          <p:nvPr>
            <p:ph type="sldNum" sz="quarter" idx="5"/>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3DA0CC19-55C8-0B4E-82E4-8C76F3ED7216}" type="slidenum">
              <a:rPr lang="en-US" altLang="en-US" sz="1200"/>
              <a:pPr eaLnBrk="1" hangingPunct="1"/>
              <a:t>42</a:t>
            </a:fld>
            <a:endParaRPr lang="en-US" altLang="en-US" sz="1200"/>
          </a:p>
        </p:txBody>
      </p:sp>
      <p:sp>
        <p:nvSpPr>
          <p:cNvPr id="62466" name="Slide Image Placeholder 1">
            <a:extLst>
              <a:ext uri="{FF2B5EF4-FFF2-40B4-BE49-F238E27FC236}">
                <a16:creationId xmlns:a16="http://schemas.microsoft.com/office/drawing/2014/main" id="{A5B8557D-EE1D-2040-8473-0DB92999EE74}"/>
              </a:ext>
            </a:extLst>
          </p:cNvPr>
          <p:cNvSpPr>
            <a:spLocks noGrp="1" noRot="1" noChangeAspect="1" noTextEdit="1"/>
          </p:cNvSpPr>
          <p:nvPr>
            <p:ph type="sldImg"/>
          </p:nvPr>
        </p:nvSpPr>
        <p:spPr>
          <a:xfrm>
            <a:off x="395288" y="693738"/>
            <a:ext cx="6070600" cy="3414712"/>
          </a:xfrm>
          <a:ln/>
          <a:extLst>
            <a:ext uri="{909E8E84-426E-40dd-AFC4-6F175D3DCCD1}">
              <a14:hiddenFill xmlns="" xmlns:a14="http://schemas.microsoft.com/office/drawing/2010/main">
                <a:noFill/>
              </a14:hiddenFill>
            </a:ext>
            <a:ext uri="{FAA26D3D-D897-4be2-8F04-BA451C77F1D7}">
              <ma14:placeholderFlag xmlns="" xmlns:ma14="http://schemas.microsoft.com/office/mac/drawingml/2011/main" val="1"/>
            </a:ext>
          </a:extLst>
        </p:spPr>
      </p:sp>
      <p:sp>
        <p:nvSpPr>
          <p:cNvPr id="62467" name="Notes Placeholder 2">
            <a:extLst>
              <a:ext uri="{FF2B5EF4-FFF2-40B4-BE49-F238E27FC236}">
                <a16:creationId xmlns:a16="http://schemas.microsoft.com/office/drawing/2014/main" id="{7F5ED11C-B80F-454D-A229-29BF84C5A42A}"/>
              </a:ext>
            </a:extLst>
          </p:cNvPr>
          <p:cNvSpPr>
            <a:spLocks noGrp="1"/>
          </p:cNvSpPr>
          <p:nvPr>
            <p:ph type="body" idx="1"/>
          </p:nvPr>
        </p:nvSpPr>
        <p:spPr/>
        <p:txBody>
          <a:bodyPr/>
          <a:lstStyle/>
          <a:p>
            <a:pPr eaLnBrk="1" hangingPunct="1">
              <a:spcBef>
                <a:spcPct val="0"/>
              </a:spcBef>
              <a:defRPr/>
            </a:pPr>
            <a:endParaRPr lang="en-US"/>
          </a:p>
        </p:txBody>
      </p:sp>
    </p:spTree>
    <p:extLst>
      <p:ext uri="{BB962C8B-B14F-4D97-AF65-F5344CB8AC3E}">
        <p14:creationId xmlns:p14="http://schemas.microsoft.com/office/powerpoint/2010/main" val="10512088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t>
            </a:r>
            <a:r>
              <a:rPr lang="en-US" dirty="0" err="1"/>
              <a:t>arogozhnikov.github.io</a:t>
            </a:r>
            <a:r>
              <a:rPr lang="en-US" dirty="0"/>
              <a:t>/2016/06/24/</a:t>
            </a:r>
            <a:r>
              <a:rPr lang="en-US" dirty="0" err="1"/>
              <a:t>gradient_boosting_explained.html</a:t>
            </a:r>
            <a:endParaRPr lang="en-US" dirty="0"/>
          </a:p>
        </p:txBody>
      </p:sp>
      <p:sp>
        <p:nvSpPr>
          <p:cNvPr id="4" name="Footer Placeholder 3"/>
          <p:cNvSpPr>
            <a:spLocks noGrp="1"/>
          </p:cNvSpPr>
          <p:nvPr>
            <p:ph type="ftr" sz="quarter" idx="4"/>
          </p:nvPr>
        </p:nvSpPr>
        <p:spPr/>
        <p:txBody>
          <a:bodyPr/>
          <a:lstStyle/>
          <a:p>
            <a:r>
              <a:rPr lang="en-US"/>
              <a:t>Syllabus</a:t>
            </a:r>
            <a:endParaRPr lang="en-US" dirty="0"/>
          </a:p>
        </p:txBody>
      </p:sp>
      <p:sp>
        <p:nvSpPr>
          <p:cNvPr id="5" name="Slide Number Placeholder 4"/>
          <p:cNvSpPr>
            <a:spLocks noGrp="1"/>
          </p:cNvSpPr>
          <p:nvPr>
            <p:ph type="sldNum" sz="quarter" idx="5"/>
          </p:nvPr>
        </p:nvSpPr>
        <p:spPr/>
        <p:txBody>
          <a:bodyPr/>
          <a:lstStyle/>
          <a:p>
            <a:fld id="{5CEF6006-E59E-4947-8707-F9D36EBEBD07}" type="slidenum">
              <a:rPr lang="en-US" smtClean="0"/>
              <a:t>51</a:t>
            </a:fld>
            <a:endParaRPr lang="en-US" dirty="0"/>
          </a:p>
        </p:txBody>
      </p:sp>
    </p:spTree>
    <p:extLst>
      <p:ext uri="{BB962C8B-B14F-4D97-AF65-F5344CB8AC3E}">
        <p14:creationId xmlns:p14="http://schemas.microsoft.com/office/powerpoint/2010/main" val="40357769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r>
              <a:rPr lang="en-US"/>
              <a:t>Syllabus</a:t>
            </a:r>
            <a:endParaRPr lang="en-US" dirty="0"/>
          </a:p>
        </p:txBody>
      </p:sp>
      <p:sp>
        <p:nvSpPr>
          <p:cNvPr id="5" name="Slide Number Placeholder 4"/>
          <p:cNvSpPr>
            <a:spLocks noGrp="1"/>
          </p:cNvSpPr>
          <p:nvPr>
            <p:ph type="sldNum" sz="quarter" idx="5"/>
          </p:nvPr>
        </p:nvSpPr>
        <p:spPr/>
        <p:txBody>
          <a:bodyPr/>
          <a:lstStyle/>
          <a:p>
            <a:fld id="{5CEF6006-E59E-4947-8707-F9D36EBEBD07}" type="slidenum">
              <a:rPr lang="en-US" smtClean="0"/>
              <a:t>22</a:t>
            </a:fld>
            <a:endParaRPr lang="en-US" dirty="0"/>
          </a:p>
        </p:txBody>
      </p:sp>
    </p:spTree>
    <p:extLst>
      <p:ext uri="{BB962C8B-B14F-4D97-AF65-F5344CB8AC3E}">
        <p14:creationId xmlns:p14="http://schemas.microsoft.com/office/powerpoint/2010/main" val="30397423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C10A0A8-E1CD-7943-807F-A6AFB5019A40}" type="slidenum">
              <a:rPr lang="en-US" altLang="en-US" smtClean="0"/>
              <a:pPr/>
              <a:t>23</a:t>
            </a:fld>
            <a:endParaRPr lang="en-US" altLang="en-US"/>
          </a:p>
        </p:txBody>
      </p:sp>
    </p:spTree>
    <p:extLst>
      <p:ext uri="{BB962C8B-B14F-4D97-AF65-F5344CB8AC3E}">
        <p14:creationId xmlns:p14="http://schemas.microsoft.com/office/powerpoint/2010/main" val="22315490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451EE09B-3F28-824A-90CE-E04F93507E90}"/>
              </a:ext>
            </a:extLst>
          </p:cNvPr>
          <p:cNvSpPr>
            <a:spLocks noGrp="1" noChangeArrowheads="1"/>
          </p:cNvSpPr>
          <p:nvPr>
            <p:ph type="sldNum" sz="quarter" idx="5"/>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438F9788-2DD8-B34D-A5C7-B380725A3151}" type="slidenum">
              <a:rPr lang="en-US" altLang="en-US" sz="1200"/>
              <a:pPr eaLnBrk="1" hangingPunct="1"/>
              <a:t>36</a:t>
            </a:fld>
            <a:endParaRPr lang="en-US" altLang="en-US" sz="1200"/>
          </a:p>
        </p:txBody>
      </p:sp>
      <p:sp>
        <p:nvSpPr>
          <p:cNvPr id="46082" name="Slide Image Placeholder 1">
            <a:extLst>
              <a:ext uri="{FF2B5EF4-FFF2-40B4-BE49-F238E27FC236}">
                <a16:creationId xmlns:a16="http://schemas.microsoft.com/office/drawing/2014/main" id="{176D9599-CF6E-C94C-9D17-08DE44E3927E}"/>
              </a:ext>
            </a:extLst>
          </p:cNvPr>
          <p:cNvSpPr>
            <a:spLocks noGrp="1" noRot="1" noChangeAspect="1" noTextEdit="1"/>
          </p:cNvSpPr>
          <p:nvPr>
            <p:ph type="sldImg"/>
          </p:nvPr>
        </p:nvSpPr>
        <p:spPr>
          <a:xfrm>
            <a:off x="395288" y="693738"/>
            <a:ext cx="6070600" cy="3414712"/>
          </a:xfrm>
          <a:ln/>
          <a:extLst>
            <a:ext uri="{909E8E84-426E-40dd-AFC4-6F175D3DCCD1}">
              <a14:hiddenFill xmlns="" xmlns:a14="http://schemas.microsoft.com/office/drawing/2010/main">
                <a:noFill/>
              </a14:hiddenFill>
            </a:ext>
            <a:ext uri="{FAA26D3D-D897-4be2-8F04-BA451C77F1D7}">
              <ma14:placeholderFlag xmlns="" xmlns:ma14="http://schemas.microsoft.com/office/mac/drawingml/2011/main" val="1"/>
            </a:ext>
          </a:extLst>
        </p:spPr>
      </p:sp>
      <p:sp>
        <p:nvSpPr>
          <p:cNvPr id="46083" name="Notes Placeholder 2">
            <a:extLst>
              <a:ext uri="{FF2B5EF4-FFF2-40B4-BE49-F238E27FC236}">
                <a16:creationId xmlns:a16="http://schemas.microsoft.com/office/drawing/2014/main" id="{25AA90B2-0CBA-8540-8E67-AD4F5B865678}"/>
              </a:ext>
            </a:extLst>
          </p:cNvPr>
          <p:cNvSpPr>
            <a:spLocks noGrp="1"/>
          </p:cNvSpPr>
          <p:nvPr>
            <p:ph type="body" idx="1"/>
          </p:nvPr>
        </p:nvSpPr>
        <p:spPr/>
        <p:txBody>
          <a:bodyPr/>
          <a:lstStyle/>
          <a:p>
            <a:pPr eaLnBrk="1" hangingPunct="1">
              <a:spcBef>
                <a:spcPct val="0"/>
              </a:spcBef>
              <a:defRPr/>
            </a:pPr>
            <a:endParaRPr lang="en-US"/>
          </a:p>
        </p:txBody>
      </p:sp>
    </p:spTree>
    <p:extLst>
      <p:ext uri="{BB962C8B-B14F-4D97-AF65-F5344CB8AC3E}">
        <p14:creationId xmlns:p14="http://schemas.microsoft.com/office/powerpoint/2010/main" val="13696655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E52E4335-9ECD-F143-B70F-3E5B10EEA0F4}"/>
              </a:ext>
            </a:extLst>
          </p:cNvPr>
          <p:cNvSpPr>
            <a:spLocks noGrp="1" noChangeArrowheads="1"/>
          </p:cNvSpPr>
          <p:nvPr>
            <p:ph type="sldNum" sz="quarter" idx="5"/>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ADA3C345-00D9-F142-BFB1-9B5410BF2882}" type="slidenum">
              <a:rPr lang="en-US" altLang="en-US" sz="1200"/>
              <a:pPr eaLnBrk="1" hangingPunct="1"/>
              <a:t>37</a:t>
            </a:fld>
            <a:endParaRPr lang="en-US" altLang="en-US" sz="1200"/>
          </a:p>
        </p:txBody>
      </p:sp>
      <p:sp>
        <p:nvSpPr>
          <p:cNvPr id="48130" name="Slide Image Placeholder 1">
            <a:extLst>
              <a:ext uri="{FF2B5EF4-FFF2-40B4-BE49-F238E27FC236}">
                <a16:creationId xmlns:a16="http://schemas.microsoft.com/office/drawing/2014/main" id="{F0F347E9-EFA8-1E40-99D9-CBEC8618FC47}"/>
              </a:ext>
            </a:extLst>
          </p:cNvPr>
          <p:cNvSpPr>
            <a:spLocks noGrp="1" noRot="1" noChangeAspect="1" noTextEdit="1"/>
          </p:cNvSpPr>
          <p:nvPr>
            <p:ph type="sldImg"/>
          </p:nvPr>
        </p:nvSpPr>
        <p:spPr>
          <a:xfrm>
            <a:off x="395288" y="693738"/>
            <a:ext cx="6070600" cy="3414712"/>
          </a:xfrm>
          <a:ln/>
          <a:extLst>
            <a:ext uri="{909E8E84-426E-40dd-AFC4-6F175D3DCCD1}">
              <a14:hiddenFill xmlns="" xmlns:a14="http://schemas.microsoft.com/office/drawing/2010/main">
                <a:noFill/>
              </a14:hiddenFill>
            </a:ext>
            <a:ext uri="{FAA26D3D-D897-4be2-8F04-BA451C77F1D7}">
              <ma14:placeholderFlag xmlns="" xmlns:ma14="http://schemas.microsoft.com/office/mac/drawingml/2011/main" val="1"/>
            </a:ext>
          </a:extLst>
        </p:spPr>
      </p:sp>
      <p:sp>
        <p:nvSpPr>
          <p:cNvPr id="48131" name="Notes Placeholder 2">
            <a:extLst>
              <a:ext uri="{FF2B5EF4-FFF2-40B4-BE49-F238E27FC236}">
                <a16:creationId xmlns:a16="http://schemas.microsoft.com/office/drawing/2014/main" id="{23844E2F-FD2D-4F4F-95E2-CC21F4CB684A}"/>
              </a:ext>
            </a:extLst>
          </p:cNvPr>
          <p:cNvSpPr>
            <a:spLocks noGrp="1"/>
          </p:cNvSpPr>
          <p:nvPr>
            <p:ph type="body" idx="1"/>
          </p:nvPr>
        </p:nvSpPr>
        <p:spPr/>
        <p:txBody>
          <a:bodyPr/>
          <a:lstStyle/>
          <a:p>
            <a:pPr eaLnBrk="1" hangingPunct="1">
              <a:spcBef>
                <a:spcPct val="0"/>
              </a:spcBef>
              <a:defRPr/>
            </a:pPr>
            <a:endParaRPr lang="en-US"/>
          </a:p>
        </p:txBody>
      </p:sp>
    </p:spTree>
    <p:extLst>
      <p:ext uri="{BB962C8B-B14F-4D97-AF65-F5344CB8AC3E}">
        <p14:creationId xmlns:p14="http://schemas.microsoft.com/office/powerpoint/2010/main" val="20083085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427D023E-CE9A-ED45-8B90-415C149184B1}"/>
              </a:ext>
            </a:extLst>
          </p:cNvPr>
          <p:cNvSpPr>
            <a:spLocks noGrp="1" noChangeArrowheads="1"/>
          </p:cNvSpPr>
          <p:nvPr>
            <p:ph type="sldNum" sz="quarter" idx="5"/>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68437779-9545-594A-8080-BB92BA1353DD}" type="slidenum">
              <a:rPr lang="en-US" altLang="en-US" sz="1200"/>
              <a:pPr eaLnBrk="1" hangingPunct="1"/>
              <a:t>38</a:t>
            </a:fld>
            <a:endParaRPr lang="en-US" altLang="en-US" sz="1200"/>
          </a:p>
        </p:txBody>
      </p:sp>
      <p:sp>
        <p:nvSpPr>
          <p:cNvPr id="54274" name="Slide Image Placeholder 1">
            <a:extLst>
              <a:ext uri="{FF2B5EF4-FFF2-40B4-BE49-F238E27FC236}">
                <a16:creationId xmlns:a16="http://schemas.microsoft.com/office/drawing/2014/main" id="{0A7DD668-05EF-524F-8AB9-BDAEE01805E2}"/>
              </a:ext>
            </a:extLst>
          </p:cNvPr>
          <p:cNvSpPr>
            <a:spLocks noGrp="1" noRot="1" noChangeAspect="1" noTextEdit="1"/>
          </p:cNvSpPr>
          <p:nvPr>
            <p:ph type="sldImg"/>
          </p:nvPr>
        </p:nvSpPr>
        <p:spPr>
          <a:xfrm>
            <a:off x="395288" y="693738"/>
            <a:ext cx="6070600" cy="3414712"/>
          </a:xfrm>
          <a:ln/>
          <a:extLst>
            <a:ext uri="{909E8E84-426E-40dd-AFC4-6F175D3DCCD1}">
              <a14:hiddenFill xmlns="" xmlns:a14="http://schemas.microsoft.com/office/drawing/2010/main">
                <a:noFill/>
              </a14:hiddenFill>
            </a:ext>
            <a:ext uri="{FAA26D3D-D897-4be2-8F04-BA451C77F1D7}">
              <ma14:placeholderFlag xmlns="" xmlns:ma14="http://schemas.microsoft.com/office/mac/drawingml/2011/main" val="1"/>
            </a:ext>
          </a:extLst>
        </p:spPr>
      </p:sp>
      <p:sp>
        <p:nvSpPr>
          <p:cNvPr id="54275" name="Notes Placeholder 2">
            <a:extLst>
              <a:ext uri="{FF2B5EF4-FFF2-40B4-BE49-F238E27FC236}">
                <a16:creationId xmlns:a16="http://schemas.microsoft.com/office/drawing/2014/main" id="{0AAC1351-48A4-B140-9B43-DB429FDD81B1}"/>
              </a:ext>
            </a:extLst>
          </p:cNvPr>
          <p:cNvSpPr>
            <a:spLocks noGrp="1"/>
          </p:cNvSpPr>
          <p:nvPr>
            <p:ph type="body" idx="1"/>
          </p:nvPr>
        </p:nvSpPr>
        <p:spPr/>
        <p:txBody>
          <a:bodyPr/>
          <a:lstStyle/>
          <a:p>
            <a:pPr eaLnBrk="1" hangingPunct="1">
              <a:spcBef>
                <a:spcPct val="0"/>
              </a:spcBef>
              <a:defRPr/>
            </a:pPr>
            <a:endParaRPr lang="en-US"/>
          </a:p>
        </p:txBody>
      </p:sp>
    </p:spTree>
    <p:extLst>
      <p:ext uri="{BB962C8B-B14F-4D97-AF65-F5344CB8AC3E}">
        <p14:creationId xmlns:p14="http://schemas.microsoft.com/office/powerpoint/2010/main" val="34770998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F0C9E80C-6FFF-904D-A552-32FC18D74EEE}"/>
              </a:ext>
            </a:extLst>
          </p:cNvPr>
          <p:cNvSpPr>
            <a:spLocks noGrp="1" noChangeArrowheads="1"/>
          </p:cNvSpPr>
          <p:nvPr>
            <p:ph type="sldNum" sz="quarter" idx="5"/>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86149A76-6962-394E-B8B1-BCCEBF430BD5}" type="slidenum">
              <a:rPr lang="en-US" altLang="en-US" sz="1200"/>
              <a:pPr eaLnBrk="1" hangingPunct="1"/>
              <a:t>39</a:t>
            </a:fld>
            <a:endParaRPr lang="en-US" altLang="en-US" sz="1200"/>
          </a:p>
        </p:txBody>
      </p:sp>
      <p:sp>
        <p:nvSpPr>
          <p:cNvPr id="56322" name="Slide Image Placeholder 1">
            <a:extLst>
              <a:ext uri="{FF2B5EF4-FFF2-40B4-BE49-F238E27FC236}">
                <a16:creationId xmlns:a16="http://schemas.microsoft.com/office/drawing/2014/main" id="{891F8D81-7190-CB4F-BE0B-A6AE8677C77D}"/>
              </a:ext>
            </a:extLst>
          </p:cNvPr>
          <p:cNvSpPr>
            <a:spLocks noGrp="1" noRot="1" noChangeAspect="1" noTextEdit="1"/>
          </p:cNvSpPr>
          <p:nvPr>
            <p:ph type="sldImg"/>
          </p:nvPr>
        </p:nvSpPr>
        <p:spPr>
          <a:xfrm>
            <a:off x="395288" y="693738"/>
            <a:ext cx="6070600" cy="3414712"/>
          </a:xfrm>
          <a:ln/>
          <a:extLst>
            <a:ext uri="{909E8E84-426E-40dd-AFC4-6F175D3DCCD1}">
              <a14:hiddenFill xmlns="" xmlns:a14="http://schemas.microsoft.com/office/drawing/2010/main">
                <a:noFill/>
              </a14:hiddenFill>
            </a:ext>
            <a:ext uri="{FAA26D3D-D897-4be2-8F04-BA451C77F1D7}">
              <ma14:placeholderFlag xmlns="" xmlns:ma14="http://schemas.microsoft.com/office/mac/drawingml/2011/main" val="1"/>
            </a:ext>
          </a:extLst>
        </p:spPr>
      </p:sp>
      <p:sp>
        <p:nvSpPr>
          <p:cNvPr id="56323" name="Notes Placeholder 2">
            <a:extLst>
              <a:ext uri="{FF2B5EF4-FFF2-40B4-BE49-F238E27FC236}">
                <a16:creationId xmlns:a16="http://schemas.microsoft.com/office/drawing/2014/main" id="{7DCDF547-3116-9A48-BD56-8E4BE08F8A77}"/>
              </a:ext>
            </a:extLst>
          </p:cNvPr>
          <p:cNvSpPr>
            <a:spLocks noGrp="1"/>
          </p:cNvSpPr>
          <p:nvPr>
            <p:ph type="body" idx="1"/>
          </p:nvPr>
        </p:nvSpPr>
        <p:spPr/>
        <p:txBody>
          <a:bodyPr/>
          <a:lstStyle/>
          <a:p>
            <a:pPr eaLnBrk="1" hangingPunct="1">
              <a:spcBef>
                <a:spcPct val="0"/>
              </a:spcBef>
              <a:defRPr/>
            </a:pPr>
            <a:endParaRPr lang="en-US"/>
          </a:p>
        </p:txBody>
      </p:sp>
    </p:spTree>
    <p:extLst>
      <p:ext uri="{BB962C8B-B14F-4D97-AF65-F5344CB8AC3E}">
        <p14:creationId xmlns:p14="http://schemas.microsoft.com/office/powerpoint/2010/main" val="27608816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2CFF1450-5633-2142-A3EA-6585192E26C8}"/>
              </a:ext>
            </a:extLst>
          </p:cNvPr>
          <p:cNvSpPr>
            <a:spLocks noGrp="1" noChangeArrowheads="1"/>
          </p:cNvSpPr>
          <p:nvPr>
            <p:ph type="sldNum" sz="quarter" idx="5"/>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EDE3FEDD-CEB6-F74D-9529-4E4AD65D7464}" type="slidenum">
              <a:rPr lang="en-US" altLang="en-US" sz="1200"/>
              <a:pPr eaLnBrk="1" hangingPunct="1"/>
              <a:t>40</a:t>
            </a:fld>
            <a:endParaRPr lang="en-US" altLang="en-US" sz="1200"/>
          </a:p>
        </p:txBody>
      </p:sp>
      <p:sp>
        <p:nvSpPr>
          <p:cNvPr id="58370" name="Slide Image Placeholder 1">
            <a:extLst>
              <a:ext uri="{FF2B5EF4-FFF2-40B4-BE49-F238E27FC236}">
                <a16:creationId xmlns:a16="http://schemas.microsoft.com/office/drawing/2014/main" id="{AAF98611-7471-644C-AE72-71181C109BAA}"/>
              </a:ext>
            </a:extLst>
          </p:cNvPr>
          <p:cNvSpPr>
            <a:spLocks noGrp="1" noRot="1" noChangeAspect="1" noTextEdit="1"/>
          </p:cNvSpPr>
          <p:nvPr>
            <p:ph type="sldImg"/>
          </p:nvPr>
        </p:nvSpPr>
        <p:spPr>
          <a:xfrm>
            <a:off x="395288" y="693738"/>
            <a:ext cx="6070600" cy="3414712"/>
          </a:xfrm>
          <a:ln/>
          <a:extLst>
            <a:ext uri="{909E8E84-426E-40dd-AFC4-6F175D3DCCD1}">
              <a14:hiddenFill xmlns="" xmlns:a14="http://schemas.microsoft.com/office/drawing/2010/main">
                <a:noFill/>
              </a14:hiddenFill>
            </a:ext>
            <a:ext uri="{FAA26D3D-D897-4be2-8F04-BA451C77F1D7}">
              <ma14:placeholderFlag xmlns="" xmlns:ma14="http://schemas.microsoft.com/office/mac/drawingml/2011/main" val="1"/>
            </a:ext>
          </a:extLst>
        </p:spPr>
      </p:sp>
      <p:sp>
        <p:nvSpPr>
          <p:cNvPr id="58371" name="Notes Placeholder 2">
            <a:extLst>
              <a:ext uri="{FF2B5EF4-FFF2-40B4-BE49-F238E27FC236}">
                <a16:creationId xmlns:a16="http://schemas.microsoft.com/office/drawing/2014/main" id="{5FE60811-A184-9046-B77A-D9D6D88C7260}"/>
              </a:ext>
            </a:extLst>
          </p:cNvPr>
          <p:cNvSpPr>
            <a:spLocks noGrp="1"/>
          </p:cNvSpPr>
          <p:nvPr>
            <p:ph type="body" idx="1"/>
          </p:nvPr>
        </p:nvSpPr>
        <p:spPr/>
        <p:txBody>
          <a:bodyPr/>
          <a:lstStyle/>
          <a:p>
            <a:pPr eaLnBrk="1" hangingPunct="1">
              <a:spcBef>
                <a:spcPct val="0"/>
              </a:spcBef>
              <a:defRPr/>
            </a:pPr>
            <a:endParaRPr lang="en-US"/>
          </a:p>
        </p:txBody>
      </p:sp>
    </p:spTree>
    <p:extLst>
      <p:ext uri="{BB962C8B-B14F-4D97-AF65-F5344CB8AC3E}">
        <p14:creationId xmlns:p14="http://schemas.microsoft.com/office/powerpoint/2010/main" val="35685423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6A348333-34C1-BF42-9F4C-5625F207AED7}"/>
              </a:ext>
            </a:extLst>
          </p:cNvPr>
          <p:cNvSpPr>
            <a:spLocks noGrp="1" noChangeArrowheads="1"/>
          </p:cNvSpPr>
          <p:nvPr>
            <p:ph type="sldNum" sz="quarter" idx="5"/>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BE9DBDD6-EF4C-DC4E-9879-3253DB6900F3}" type="slidenum">
              <a:rPr lang="en-US" altLang="en-US" sz="1200"/>
              <a:pPr eaLnBrk="1" hangingPunct="1"/>
              <a:t>41</a:t>
            </a:fld>
            <a:endParaRPr lang="en-US" altLang="en-US" sz="1200"/>
          </a:p>
        </p:txBody>
      </p:sp>
      <p:sp>
        <p:nvSpPr>
          <p:cNvPr id="60418" name="Slide Image Placeholder 1">
            <a:extLst>
              <a:ext uri="{FF2B5EF4-FFF2-40B4-BE49-F238E27FC236}">
                <a16:creationId xmlns:a16="http://schemas.microsoft.com/office/drawing/2014/main" id="{E64F0E72-3A05-F440-BA6B-5AAD65C1730D}"/>
              </a:ext>
            </a:extLst>
          </p:cNvPr>
          <p:cNvSpPr>
            <a:spLocks noGrp="1" noRot="1" noChangeAspect="1" noTextEdit="1"/>
          </p:cNvSpPr>
          <p:nvPr>
            <p:ph type="sldImg"/>
          </p:nvPr>
        </p:nvSpPr>
        <p:spPr>
          <a:xfrm>
            <a:off x="395288" y="693738"/>
            <a:ext cx="6070600" cy="3414712"/>
          </a:xfrm>
          <a:ln/>
          <a:extLst>
            <a:ext uri="{909E8E84-426E-40dd-AFC4-6F175D3DCCD1}">
              <a14:hiddenFill xmlns="" xmlns:a14="http://schemas.microsoft.com/office/drawing/2010/main">
                <a:noFill/>
              </a14:hiddenFill>
            </a:ext>
            <a:ext uri="{FAA26D3D-D897-4be2-8F04-BA451C77F1D7}">
              <ma14:placeholderFlag xmlns="" xmlns:ma14="http://schemas.microsoft.com/office/mac/drawingml/2011/main" val="1"/>
            </a:ext>
          </a:extLst>
        </p:spPr>
      </p:sp>
      <p:sp>
        <p:nvSpPr>
          <p:cNvPr id="60419" name="Notes Placeholder 2">
            <a:extLst>
              <a:ext uri="{FF2B5EF4-FFF2-40B4-BE49-F238E27FC236}">
                <a16:creationId xmlns:a16="http://schemas.microsoft.com/office/drawing/2014/main" id="{24461250-BADE-A44D-A528-F4AF523510F3}"/>
              </a:ext>
            </a:extLst>
          </p:cNvPr>
          <p:cNvSpPr>
            <a:spLocks noGrp="1"/>
          </p:cNvSpPr>
          <p:nvPr>
            <p:ph type="body" idx="1"/>
          </p:nvPr>
        </p:nvSpPr>
        <p:spPr/>
        <p:txBody>
          <a:bodyPr/>
          <a:lstStyle/>
          <a:p>
            <a:pPr eaLnBrk="1" hangingPunct="1">
              <a:spcBef>
                <a:spcPct val="0"/>
              </a:spcBef>
              <a:defRPr/>
            </a:pPr>
            <a:endParaRPr lang="en-US"/>
          </a:p>
        </p:txBody>
      </p:sp>
    </p:spTree>
    <p:extLst>
      <p:ext uri="{BB962C8B-B14F-4D97-AF65-F5344CB8AC3E}">
        <p14:creationId xmlns:p14="http://schemas.microsoft.com/office/powerpoint/2010/main" val="3538726479"/>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2" name="Title 1"/>
          <p:cNvSpPr>
            <a:spLocks noGrp="1"/>
          </p:cNvSpPr>
          <p:nvPr>
            <p:ph type="ctrTitle"/>
          </p:nvPr>
        </p:nvSpPr>
        <p:spPr>
          <a:xfrm>
            <a:off x="1051560" y="1432223"/>
            <a:ext cx="9966960" cy="3035808"/>
          </a:xfrm>
          <a:prstGeom prst="rect">
            <a:avLst/>
          </a:prstGeom>
        </p:spPr>
        <p:txBody>
          <a:bodyPr anchor="ctr">
            <a:noAutofit/>
          </a:bodyPr>
          <a:lstStyle>
            <a:lvl1pPr algn="ctr">
              <a:lnSpc>
                <a:spcPct val="80000"/>
              </a:lnSpc>
              <a:defRPr sz="9600" cap="all" baseline="0">
                <a:blipFill dpi="0" rotWithShape="1">
                  <a:blip r:embed="rId4"/>
                  <a:srcRect/>
                  <a:tile tx="6350" ty="-127000" sx="65000" sy="64000" flip="none" algn="tl"/>
                </a:blipFill>
              </a:defRPr>
            </a:lvl1pPr>
          </a:lstStyle>
          <a:p>
            <a:r>
              <a:rPr lang="en-US" dirty="0"/>
              <a:t>Click to edit Master title style</a:t>
            </a:r>
          </a:p>
        </p:txBody>
      </p:sp>
      <p:sp>
        <p:nvSpPr>
          <p:cNvPr id="3" name="Subtitle 2"/>
          <p:cNvSpPr>
            <a:spLocks noGrp="1"/>
          </p:cNvSpPr>
          <p:nvPr>
            <p:ph type="subTitle" idx="1"/>
          </p:nvPr>
        </p:nvSpPr>
        <p:spPr>
          <a:xfrm>
            <a:off x="1069848" y="4452096"/>
            <a:ext cx="7891272" cy="1580636"/>
          </a:xfrm>
        </p:spPr>
        <p:txBody>
          <a:bodyPr>
            <a:normAutofit/>
          </a:bodyPr>
          <a:lstStyle>
            <a:lvl1pPr marL="0" indent="0" algn="ctr">
              <a:buNone/>
              <a:defRPr sz="2200">
                <a:solidFill>
                  <a:schemeClr val="tx1"/>
                </a:solidFill>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dirty="0"/>
              <a:t>Click to edit Master subtitle style</a:t>
            </a:r>
          </a:p>
        </p:txBody>
      </p:sp>
      <p:sp>
        <p:nvSpPr>
          <p:cNvPr id="4" name="Date Placeholder 3"/>
          <p:cNvSpPr>
            <a:spLocks noGrp="1"/>
          </p:cNvSpPr>
          <p:nvPr>
            <p:ph type="dt" sz="half" idx="10"/>
          </p:nvPr>
        </p:nvSpPr>
        <p:spPr/>
        <p:txBody>
          <a:bodyPr/>
          <a:lstStyle/>
          <a:p>
            <a:r>
              <a:rPr lang="en-US"/>
              <a:t>First Semester 2020-2021</a:t>
            </a:r>
            <a:endParaRPr lang="en-US" dirty="0"/>
          </a:p>
        </p:txBody>
      </p:sp>
      <p:sp>
        <p:nvSpPr>
          <p:cNvPr id="5" name="Footer Placeholder 4"/>
          <p:cNvSpPr>
            <a:spLocks noGrp="1"/>
          </p:cNvSpPr>
          <p:nvPr>
            <p:ph type="ftr" sz="quarter" idx="11"/>
          </p:nvPr>
        </p:nvSpPr>
        <p:spPr/>
        <p:txBody>
          <a:bodyPr/>
          <a:lstStyle/>
          <a:p>
            <a:r>
              <a:rPr lang="en-US" dirty="0"/>
              <a:t>Dr. Malak Abdullah</a:t>
            </a:r>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endParaRPr lang="en-US" dirty="0"/>
          </a:p>
        </p:txBody>
      </p:sp>
    </p:spTree>
    <p:extLst>
      <p:ext uri="{BB962C8B-B14F-4D97-AF65-F5344CB8AC3E}">
        <p14:creationId xmlns:p14="http://schemas.microsoft.com/office/powerpoint/2010/main" val="25149310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a:prstGeom prst="rect">
            <a:avLst/>
          </a:prstGeo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First Semester 2020-2021</a:t>
            </a:r>
            <a:endParaRPr lang="en-US" dirty="0"/>
          </a:p>
        </p:txBody>
      </p:sp>
      <p:sp>
        <p:nvSpPr>
          <p:cNvPr id="5" name="Footer Placeholder 4"/>
          <p:cNvSpPr>
            <a:spLocks noGrp="1"/>
          </p:cNvSpPr>
          <p:nvPr>
            <p:ph type="ftr" sz="quarter" idx="11"/>
          </p:nvPr>
        </p:nvSpPr>
        <p:spPr/>
        <p:txBody>
          <a:bodyPr/>
          <a:lstStyle/>
          <a:p>
            <a:r>
              <a:rPr lang="en-US" dirty="0"/>
              <a:t>Dr. Malak Abdullah</a:t>
            </a:r>
          </a:p>
        </p:txBody>
      </p:sp>
      <p:sp>
        <p:nvSpPr>
          <p:cNvPr id="6" name="Slide Number Placeholder 5"/>
          <p:cNvSpPr>
            <a:spLocks noGrp="1"/>
          </p:cNvSpPr>
          <p:nvPr>
            <p:ph type="sldNum" sz="quarter" idx="12"/>
          </p:nvPr>
        </p:nvSpPr>
        <p:spPr/>
        <p:txBody>
          <a:bodyPr/>
          <a:lstStyle/>
          <a:p>
            <a:fld id="{D8C2E80E-A818-EA4B-839C-9030708D7285}" type="slidenum">
              <a:rPr lang="en-US" smtClean="0"/>
              <a:t>‹#›</a:t>
            </a:fld>
            <a:endParaRPr lang="en-US" dirty="0"/>
          </a:p>
        </p:txBody>
      </p:sp>
    </p:spTree>
    <p:extLst>
      <p:ext uri="{BB962C8B-B14F-4D97-AF65-F5344CB8AC3E}">
        <p14:creationId xmlns:p14="http://schemas.microsoft.com/office/powerpoint/2010/main" val="38223366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14325" y="300038"/>
            <a:ext cx="11387137" cy="1271587"/>
          </a:xfrm>
          <a:prstGeom prst="rect">
            <a:avLst/>
          </a:prstGeom>
        </p:spPr>
        <p:txBody>
          <a:bodyPr/>
          <a:lstStyle/>
          <a:p>
            <a:r>
              <a:rPr lang="en-US" dirty="0"/>
              <a:t>Click to edit Master title style</a:t>
            </a:r>
          </a:p>
        </p:txBody>
      </p:sp>
      <p:sp>
        <p:nvSpPr>
          <p:cNvPr id="3" name="Content Placeholder 2"/>
          <p:cNvSpPr>
            <a:spLocks noGrp="1"/>
          </p:cNvSpPr>
          <p:nvPr>
            <p:ph idx="1"/>
          </p:nvPr>
        </p:nvSpPr>
        <p:spPr>
          <a:xfrm>
            <a:off x="314325" y="1743075"/>
            <a:ext cx="11387137" cy="44291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First Semester 2020-2021</a:t>
            </a:r>
            <a:endParaRPr lang="en-US" dirty="0"/>
          </a:p>
        </p:txBody>
      </p:sp>
      <p:sp>
        <p:nvSpPr>
          <p:cNvPr id="5" name="Footer Placeholder 4"/>
          <p:cNvSpPr>
            <a:spLocks noGrp="1"/>
          </p:cNvSpPr>
          <p:nvPr>
            <p:ph type="ftr" sz="quarter" idx="11"/>
          </p:nvPr>
        </p:nvSpPr>
        <p:spPr>
          <a:xfrm>
            <a:off x="314325" y="6272784"/>
            <a:ext cx="7101459" cy="365125"/>
          </a:xfrm>
        </p:spPr>
        <p:txBody>
          <a:bodyPr/>
          <a:lstStyle/>
          <a:p>
            <a:r>
              <a:rPr lang="en-US" dirty="0"/>
              <a:t>Dr. Malak Abdullah</a:t>
            </a:r>
          </a:p>
        </p:txBody>
      </p:sp>
      <p:sp>
        <p:nvSpPr>
          <p:cNvPr id="6" name="Slide Number Placeholder 5"/>
          <p:cNvSpPr>
            <a:spLocks noGrp="1"/>
          </p:cNvSpPr>
          <p:nvPr>
            <p:ph type="sldNum" sz="quarter" idx="12"/>
          </p:nvPr>
        </p:nvSpPr>
        <p:spPr/>
        <p:txBody>
          <a:bodyPr/>
          <a:lstStyle/>
          <a:p>
            <a:fld id="{D8C2E80E-A818-EA4B-839C-9030708D7285}" type="slidenum">
              <a:rPr lang="en-US" smtClean="0"/>
              <a:t>‹#›</a:t>
            </a:fld>
            <a:endParaRPr lang="en-US" dirty="0"/>
          </a:p>
        </p:txBody>
      </p:sp>
    </p:spTree>
    <p:extLst>
      <p:ext uri="{BB962C8B-B14F-4D97-AF65-F5344CB8AC3E}">
        <p14:creationId xmlns:p14="http://schemas.microsoft.com/office/powerpoint/2010/main" val="15247612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2167128" y="1225296"/>
            <a:ext cx="9281160" cy="3520440"/>
          </a:xfrm>
          <a:prstGeom prst="rect">
            <a:avLst/>
          </a:prstGeom>
        </p:spPr>
        <p:txBody>
          <a:bodyPr anchor="ctr">
            <a:normAutofit/>
          </a:bodyPr>
          <a:lstStyle>
            <a:lvl1pPr>
              <a:lnSpc>
                <a:spcPct val="80000"/>
              </a:lnSpc>
              <a:defRPr sz="8000" b="0"/>
            </a:lvl1pPr>
          </a:lstStyle>
          <a:p>
            <a:r>
              <a:rPr lang="en-US"/>
              <a:t>Click to edit Master title style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8593667" y="6272784"/>
            <a:ext cx="2644309" cy="365125"/>
          </a:xfrm>
        </p:spPr>
        <p:txBody>
          <a:bodyPr/>
          <a:lstStyle/>
          <a:p>
            <a:r>
              <a:rPr lang="en-US"/>
              <a:t>First Semester 2020-2021</a:t>
            </a:r>
            <a:endParaRPr lang="en-US" dirty="0"/>
          </a:p>
        </p:txBody>
      </p:sp>
      <p:sp>
        <p:nvSpPr>
          <p:cNvPr id="5" name="Footer Placeholder 4"/>
          <p:cNvSpPr>
            <a:spLocks noGrp="1"/>
          </p:cNvSpPr>
          <p:nvPr>
            <p:ph type="ftr" sz="quarter" idx="11"/>
          </p:nvPr>
        </p:nvSpPr>
        <p:spPr>
          <a:xfrm>
            <a:off x="2182708" y="6272784"/>
            <a:ext cx="6327648" cy="365125"/>
          </a:xfrm>
        </p:spPr>
        <p:txBody>
          <a:bodyPr/>
          <a:lstStyle/>
          <a:p>
            <a:r>
              <a:rPr lang="en-US" dirty="0"/>
              <a:t>Dr. Malak Abdullah</a:t>
            </a:r>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D8C2E80E-A818-EA4B-839C-9030708D7285}" type="slidenum">
              <a:rPr lang="en-US" smtClean="0"/>
              <a:t>‹#›</a:t>
            </a:fld>
            <a:endParaRPr lang="en-US" dirty="0"/>
          </a:p>
        </p:txBody>
      </p:sp>
    </p:spTree>
    <p:extLst>
      <p:ext uri="{BB962C8B-B14F-4D97-AF65-F5344CB8AC3E}">
        <p14:creationId xmlns:p14="http://schemas.microsoft.com/office/powerpoint/2010/main" val="34598668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00038" y="285750"/>
            <a:ext cx="11544299" cy="1328738"/>
          </a:xfrm>
          <a:prstGeom prst="rect">
            <a:avLst/>
          </a:prstGeom>
        </p:spPr>
        <p:txBody>
          <a:bodyPr/>
          <a:lstStyle/>
          <a:p>
            <a:r>
              <a:rPr lang="en-US"/>
              <a:t>Click to edit Master title style</a:t>
            </a:r>
            <a:endParaRPr lang="en-US" dirty="0"/>
          </a:p>
        </p:txBody>
      </p:sp>
      <p:sp>
        <p:nvSpPr>
          <p:cNvPr id="3" name="Content Placeholder 2"/>
          <p:cNvSpPr>
            <a:spLocks noGrp="1"/>
          </p:cNvSpPr>
          <p:nvPr>
            <p:ph sz="half" idx="1"/>
          </p:nvPr>
        </p:nvSpPr>
        <p:spPr>
          <a:xfrm>
            <a:off x="300038" y="1829372"/>
            <a:ext cx="5929311" cy="4342828"/>
          </a:xfrm>
        </p:spPr>
        <p:txBody>
          <a:bodyPr/>
          <a:lstStyle>
            <a:lvl1pP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364223" y="1829372"/>
            <a:ext cx="5480113" cy="4342828"/>
          </a:xfrm>
        </p:spPr>
        <p:txBody>
          <a:bodyPr/>
          <a:lstStyle>
            <a:lvl1pP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r>
              <a:rPr lang="en-US"/>
              <a:t>First Semester 2020-2021</a:t>
            </a:r>
            <a:endParaRPr lang="en-US" dirty="0"/>
          </a:p>
        </p:txBody>
      </p:sp>
      <p:sp>
        <p:nvSpPr>
          <p:cNvPr id="6" name="Footer Placeholder 5"/>
          <p:cNvSpPr>
            <a:spLocks noGrp="1"/>
          </p:cNvSpPr>
          <p:nvPr>
            <p:ph type="ftr" sz="quarter" idx="11"/>
          </p:nvPr>
        </p:nvSpPr>
        <p:spPr>
          <a:xfrm>
            <a:off x="300039" y="6272784"/>
            <a:ext cx="7115746" cy="365125"/>
          </a:xfrm>
        </p:spPr>
        <p:txBody>
          <a:bodyPr/>
          <a:lstStyle/>
          <a:p>
            <a:r>
              <a:rPr lang="en-US" dirty="0"/>
              <a:t>Dr. Malak Abdullah</a:t>
            </a:r>
          </a:p>
        </p:txBody>
      </p:sp>
      <p:sp>
        <p:nvSpPr>
          <p:cNvPr id="7" name="Slide Number Placeholder 6"/>
          <p:cNvSpPr>
            <a:spLocks noGrp="1"/>
          </p:cNvSpPr>
          <p:nvPr>
            <p:ph type="sldNum" sz="quarter" idx="12"/>
          </p:nvPr>
        </p:nvSpPr>
        <p:spPr/>
        <p:txBody>
          <a:bodyPr/>
          <a:lstStyle/>
          <a:p>
            <a:fld id="{D8C2E80E-A818-EA4B-839C-9030708D7285}" type="slidenum">
              <a:rPr lang="en-US" smtClean="0"/>
              <a:t>‹#›</a:t>
            </a:fld>
            <a:endParaRPr lang="en-US" dirty="0"/>
          </a:p>
        </p:txBody>
      </p:sp>
    </p:spTree>
    <p:extLst>
      <p:ext uri="{BB962C8B-B14F-4D97-AF65-F5344CB8AC3E}">
        <p14:creationId xmlns:p14="http://schemas.microsoft.com/office/powerpoint/2010/main" val="2779810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r>
              <a:rPr lang="en-US"/>
              <a:t>First Semester 2020-2021</a:t>
            </a:r>
            <a:endParaRPr lang="en-US" dirty="0"/>
          </a:p>
        </p:txBody>
      </p:sp>
      <p:sp>
        <p:nvSpPr>
          <p:cNvPr id="4" name="Footer Placeholder 3"/>
          <p:cNvSpPr>
            <a:spLocks noGrp="1"/>
          </p:cNvSpPr>
          <p:nvPr>
            <p:ph type="ftr" sz="quarter" idx="11"/>
          </p:nvPr>
        </p:nvSpPr>
        <p:spPr>
          <a:xfrm>
            <a:off x="271463" y="6272784"/>
            <a:ext cx="7144321" cy="365125"/>
          </a:xfrm>
        </p:spPr>
        <p:txBody>
          <a:bodyPr/>
          <a:lstStyle/>
          <a:p>
            <a:r>
              <a:rPr lang="en-US" dirty="0"/>
              <a:t>Dr. Malak Abdullah</a:t>
            </a:r>
          </a:p>
        </p:txBody>
      </p:sp>
      <p:sp>
        <p:nvSpPr>
          <p:cNvPr id="5" name="Slide Number Placeholder 4"/>
          <p:cNvSpPr>
            <a:spLocks noGrp="1"/>
          </p:cNvSpPr>
          <p:nvPr>
            <p:ph type="sldNum" sz="quarter" idx="12"/>
          </p:nvPr>
        </p:nvSpPr>
        <p:spPr/>
        <p:txBody>
          <a:bodyPr/>
          <a:lstStyle/>
          <a:p>
            <a:fld id="{D8C2E80E-A818-EA4B-839C-9030708D7285}" type="slidenum">
              <a:rPr lang="en-US" smtClean="0"/>
              <a:t>‹#›</a:t>
            </a:fld>
            <a:endParaRPr lang="en-US" dirty="0"/>
          </a:p>
        </p:txBody>
      </p:sp>
      <p:sp>
        <p:nvSpPr>
          <p:cNvPr id="6" name="Title 5"/>
          <p:cNvSpPr>
            <a:spLocks noGrp="1"/>
          </p:cNvSpPr>
          <p:nvPr>
            <p:ph type="title"/>
          </p:nvPr>
        </p:nvSpPr>
        <p:spPr>
          <a:xfrm>
            <a:off x="271463" y="200025"/>
            <a:ext cx="11572875" cy="1285875"/>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1199755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First Semester 2020-2021</a:t>
            </a:r>
            <a:endParaRPr lang="en-US" dirty="0"/>
          </a:p>
        </p:txBody>
      </p:sp>
      <p:sp>
        <p:nvSpPr>
          <p:cNvPr id="3" name="Footer Placeholder 2"/>
          <p:cNvSpPr>
            <a:spLocks noGrp="1"/>
          </p:cNvSpPr>
          <p:nvPr>
            <p:ph type="ftr" sz="quarter" idx="11"/>
          </p:nvPr>
        </p:nvSpPr>
        <p:spPr>
          <a:xfrm>
            <a:off x="214313" y="6272784"/>
            <a:ext cx="7201471" cy="365125"/>
          </a:xfrm>
        </p:spPr>
        <p:txBody>
          <a:bodyPr/>
          <a:lstStyle/>
          <a:p>
            <a:r>
              <a:rPr lang="en-US" dirty="0"/>
              <a:t>Dr. Malak Abdullah</a:t>
            </a:r>
          </a:p>
        </p:txBody>
      </p:sp>
      <p:sp>
        <p:nvSpPr>
          <p:cNvPr id="4" name="Slide Number Placeholder 3"/>
          <p:cNvSpPr>
            <a:spLocks noGrp="1"/>
          </p:cNvSpPr>
          <p:nvPr>
            <p:ph type="sldNum" sz="quarter" idx="12"/>
          </p:nvPr>
        </p:nvSpPr>
        <p:spPr/>
        <p:txBody>
          <a:bodyPr/>
          <a:lstStyle/>
          <a:p>
            <a:fld id="{D8C2E80E-A818-EA4B-839C-9030708D7285}" type="slidenum">
              <a:rPr lang="en-US" smtClean="0"/>
              <a:t>‹#›</a:t>
            </a:fld>
            <a:endParaRPr lang="en-US" dirty="0"/>
          </a:p>
        </p:txBody>
      </p:sp>
    </p:spTree>
    <p:extLst>
      <p:ext uri="{BB962C8B-B14F-4D97-AF65-F5344CB8AC3E}">
        <p14:creationId xmlns:p14="http://schemas.microsoft.com/office/powerpoint/2010/main" val="14868062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7658100" y="0"/>
            <a:ext cx="453389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7792212" y="371475"/>
            <a:ext cx="4158996" cy="1156957"/>
          </a:xfrm>
          <a:prstGeom prst="rect">
            <a:avLst/>
          </a:prstGeom>
        </p:spPr>
        <p:txBody>
          <a:bodyPr anchor="t">
            <a:normAutofit/>
          </a:bodyPr>
          <a:lstStyle>
            <a:lvl1pPr>
              <a:defRPr sz="3200" b="1"/>
            </a:lvl1pPr>
          </a:lstStyle>
          <a:p>
            <a:r>
              <a:rPr lang="en-US" dirty="0"/>
              <a:t>Click to edit Master title style</a:t>
            </a:r>
          </a:p>
        </p:txBody>
      </p:sp>
      <p:sp>
        <p:nvSpPr>
          <p:cNvPr id="3" name="Content Placeholder 2"/>
          <p:cNvSpPr>
            <a:spLocks noGrp="1"/>
          </p:cNvSpPr>
          <p:nvPr>
            <p:ph idx="1"/>
          </p:nvPr>
        </p:nvSpPr>
        <p:spPr>
          <a:xfrm>
            <a:off x="328613" y="371475"/>
            <a:ext cx="7221283" cy="5638116"/>
          </a:xfrm>
        </p:spPr>
        <p:txBody>
          <a:bodyPr anchor="t"/>
          <a:lstStyle>
            <a:lvl1pPr>
              <a:defRPr sz="2000"/>
            </a:lvl1pPr>
            <a:lvl2pPr>
              <a:defRPr sz="1800"/>
            </a:lvl2pPr>
            <a:lvl3pPr>
              <a:defRPr sz="1600"/>
            </a:lvl3pPr>
            <a:lvl4pPr>
              <a:defRPr sz="1600"/>
            </a:lvl4pPr>
            <a:lvl5pPr>
              <a:defRPr sz="16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792212" y="1743075"/>
            <a:ext cx="4158996" cy="4266516"/>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Edit Master text styles</a:t>
            </a:r>
          </a:p>
        </p:txBody>
      </p:sp>
      <p:sp>
        <p:nvSpPr>
          <p:cNvPr id="5" name="Date Placeholder 4"/>
          <p:cNvSpPr>
            <a:spLocks noGrp="1"/>
          </p:cNvSpPr>
          <p:nvPr>
            <p:ph type="dt" sz="half" idx="10"/>
          </p:nvPr>
        </p:nvSpPr>
        <p:spPr>
          <a:xfrm>
            <a:off x="8303740" y="6272784"/>
            <a:ext cx="2934236" cy="365125"/>
          </a:xfrm>
        </p:spPr>
        <p:txBody>
          <a:bodyPr/>
          <a:lstStyle/>
          <a:p>
            <a:r>
              <a:rPr lang="en-US"/>
              <a:t>First Semester 2020-2021</a:t>
            </a:r>
            <a:endParaRPr lang="en-US" dirty="0"/>
          </a:p>
        </p:txBody>
      </p:sp>
      <p:sp>
        <p:nvSpPr>
          <p:cNvPr id="6" name="Footer Placeholder 5"/>
          <p:cNvSpPr>
            <a:spLocks noGrp="1"/>
          </p:cNvSpPr>
          <p:nvPr>
            <p:ph type="ftr" sz="quarter" idx="11"/>
          </p:nvPr>
        </p:nvSpPr>
        <p:spPr>
          <a:xfrm>
            <a:off x="328613" y="6272784"/>
            <a:ext cx="7087171" cy="365125"/>
          </a:xfrm>
        </p:spPr>
        <p:txBody>
          <a:bodyPr/>
          <a:lstStyle/>
          <a:p>
            <a:r>
              <a:rPr lang="en-US" dirty="0"/>
              <a:t>Dr. Malak Abdullah</a:t>
            </a:r>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7" name="Slide Number Placeholder 6"/>
          <p:cNvSpPr>
            <a:spLocks noGrp="1"/>
          </p:cNvSpPr>
          <p:nvPr>
            <p:ph type="sldNum" sz="quarter" idx="12"/>
          </p:nvPr>
        </p:nvSpPr>
        <p:spPr/>
        <p:txBody>
          <a:bodyPr/>
          <a:lstStyle/>
          <a:p>
            <a:fld id="{D8C2E80E-A818-EA4B-839C-9030708D7285}" type="slidenum">
              <a:rPr lang="en-US" smtClean="0"/>
              <a:t>‹#›</a:t>
            </a:fld>
            <a:endParaRPr lang="en-US" dirty="0"/>
          </a:p>
        </p:txBody>
      </p:sp>
    </p:spTree>
    <p:extLst>
      <p:ext uri="{BB962C8B-B14F-4D97-AF65-F5344CB8AC3E}">
        <p14:creationId xmlns:p14="http://schemas.microsoft.com/office/powerpoint/2010/main" val="1858897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8549640" y="685800"/>
            <a:ext cx="3200400" cy="1737360"/>
          </a:xfrm>
          <a:prstGeom prst="rect">
            <a:avLst/>
          </a:prstGeom>
        </p:spPr>
        <p:txBody>
          <a:bodyPr anchor="b">
            <a:normAutofit/>
          </a:bodyPr>
          <a:lstStyle>
            <a:lvl1pPr>
              <a:defRPr sz="3200" b="1"/>
            </a:lvl1pPr>
          </a:lstStyle>
          <a:p>
            <a:r>
              <a:rPr lang="en-US"/>
              <a:t>Click to edit Master title style</a:t>
            </a:r>
            <a:endParaRPr lang="en-US" dirty="0"/>
          </a:p>
        </p:txBody>
      </p:sp>
      <p:sp>
        <p:nvSpPr>
          <p:cNvPr id="3" name="Picture Placeholder 2"/>
          <p:cNvSpPr>
            <a:spLocks noGrp="1"/>
          </p:cNvSpPr>
          <p:nvPr>
            <p:ph type="pic" idx="1"/>
          </p:nvPr>
        </p:nvSpPr>
        <p:spPr>
          <a:xfrm>
            <a:off x="0" y="0"/>
            <a:ext cx="8303740" cy="6858000"/>
          </a:xfrm>
          <a:solidFill>
            <a:schemeClr val="tx2">
              <a:lumMod val="20000"/>
              <a:lumOff val="80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r>
              <a:rPr lang="en-US"/>
              <a:t>First Semester 2020-2021</a:t>
            </a:r>
            <a:endParaRPr lang="en-US" dirty="0"/>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7" name="Slide Number Placeholder 6"/>
          <p:cNvSpPr>
            <a:spLocks noGrp="1"/>
          </p:cNvSpPr>
          <p:nvPr>
            <p:ph type="sldNum" sz="quarter" idx="12"/>
          </p:nvPr>
        </p:nvSpPr>
        <p:spPr/>
        <p:txBody>
          <a:bodyPr/>
          <a:lstStyle/>
          <a:p>
            <a:fld id="{D8C2E80E-A818-EA4B-839C-9030708D7285}" type="slidenum">
              <a:rPr lang="en-US" smtClean="0"/>
              <a:t>‹#›</a:t>
            </a:fld>
            <a:endParaRPr lang="en-US" dirty="0"/>
          </a:p>
        </p:txBody>
      </p:sp>
    </p:spTree>
    <p:extLst>
      <p:ext uri="{BB962C8B-B14F-4D97-AF65-F5344CB8AC3E}">
        <p14:creationId xmlns:p14="http://schemas.microsoft.com/office/powerpoint/2010/main" val="34078524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199" y="370332"/>
            <a:ext cx="11244263" cy="1358456"/>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a:t>First Semester 2020-2021</a:t>
            </a:r>
            <a:endParaRPr lang="en-US" dirty="0"/>
          </a:p>
        </p:txBody>
      </p:sp>
      <p:sp>
        <p:nvSpPr>
          <p:cNvPr id="5" name="Footer Placeholder 4"/>
          <p:cNvSpPr>
            <a:spLocks noGrp="1"/>
          </p:cNvSpPr>
          <p:nvPr>
            <p:ph type="ftr" sz="quarter" idx="11"/>
          </p:nvPr>
        </p:nvSpPr>
        <p:spPr/>
        <p:txBody>
          <a:bodyPr/>
          <a:lstStyle/>
          <a:p>
            <a:r>
              <a:rPr lang="en-US" dirty="0"/>
              <a:t>Dr. Malak Abdullah</a:t>
            </a:r>
          </a:p>
        </p:txBody>
      </p:sp>
      <p:sp>
        <p:nvSpPr>
          <p:cNvPr id="6" name="Slide Number Placeholder 5"/>
          <p:cNvSpPr>
            <a:spLocks noGrp="1"/>
          </p:cNvSpPr>
          <p:nvPr>
            <p:ph type="sldNum" sz="quarter" idx="12"/>
          </p:nvPr>
        </p:nvSpPr>
        <p:spPr/>
        <p:txBody>
          <a:bodyPr/>
          <a:lstStyle/>
          <a:p>
            <a:fld id="{D8C2E80E-A818-EA4B-839C-9030708D7285}" type="slidenum">
              <a:rPr lang="en-US" smtClean="0"/>
              <a:t>‹#›</a:t>
            </a:fld>
            <a:endParaRPr lang="en-US" dirty="0"/>
          </a:p>
        </p:txBody>
      </p:sp>
    </p:spTree>
    <p:extLst>
      <p:ext uri="{BB962C8B-B14F-4D97-AF65-F5344CB8AC3E}">
        <p14:creationId xmlns:p14="http://schemas.microsoft.com/office/powerpoint/2010/main" val="19833748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microsoft.com/office/2007/relationships/hdphoto" Target="../media/hdphoto1.wdp"/><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199" y="1928813"/>
            <a:ext cx="11244263" cy="4243387"/>
          </a:xfrm>
          <a:prstGeom prst="rect">
            <a:avLst/>
          </a:prstGeom>
        </p:spPr>
        <p:txBody>
          <a:bodyPr vert="horz" lIns="91440" tIns="45720" rIns="91440" bIns="45720" rtlCol="0">
            <a:normAutofit/>
          </a:bodyPr>
          <a:lstStyle/>
          <a:p>
            <a:pPr lvl="0"/>
            <a:r>
              <a:rPr lang="en-US" dirty="0"/>
              <a:t>Edit Master text styles</a:t>
            </a:r>
          </a:p>
          <a:p>
            <a:pPr lvl="1"/>
            <a:r>
              <a:rPr lang="en-US" dirty="0"/>
              <a:t> Second level</a:t>
            </a:r>
          </a:p>
          <a:p>
            <a:pPr lvl="2"/>
            <a:r>
              <a:rPr lang="en-US" dirty="0"/>
              <a:t> Third level</a:t>
            </a:r>
          </a:p>
          <a:p>
            <a:pPr lvl="3"/>
            <a:r>
              <a:rPr lang="en-US" dirty="0"/>
              <a:t> Fourth level</a:t>
            </a:r>
          </a:p>
          <a:p>
            <a:pPr lvl="4"/>
            <a:r>
              <a:rPr lang="en-US" dirty="0"/>
              <a:t> Fifth level</a:t>
            </a:r>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r>
              <a:rPr lang="en-US"/>
              <a:t>First Semester 2020-2021</a:t>
            </a:r>
            <a:endParaRPr lang="en-US" dirty="0"/>
          </a:p>
        </p:txBody>
      </p:sp>
      <p:sp>
        <p:nvSpPr>
          <p:cNvPr id="5" name="Footer Placeholder 4"/>
          <p:cNvSpPr>
            <a:spLocks noGrp="1"/>
          </p:cNvSpPr>
          <p:nvPr>
            <p:ph type="ftr" sz="quarter" idx="3"/>
          </p:nvPr>
        </p:nvSpPr>
        <p:spPr>
          <a:xfrm>
            <a:off x="457199" y="6272784"/>
            <a:ext cx="6958585" cy="365125"/>
          </a:xfrm>
          <a:prstGeom prst="rect">
            <a:avLst/>
          </a:prstGeom>
        </p:spPr>
        <p:txBody>
          <a:bodyPr vert="horz" lIns="91440" tIns="45720" rIns="91440" bIns="45720" rtlCol="0" anchor="ctr"/>
          <a:lstStyle>
            <a:lvl1pPr algn="l">
              <a:defRPr sz="1100">
                <a:solidFill>
                  <a:schemeClr val="tx2"/>
                </a:solidFill>
              </a:defRPr>
            </a:lvl1pPr>
          </a:lstStyle>
          <a:p>
            <a:r>
              <a:rPr lang="en-US" dirty="0"/>
              <a:t>Dr. Malak Abdullah</a:t>
            </a:r>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2">
                <a:duotone>
                  <a:schemeClr val="accent1">
                    <a:shade val="45000"/>
                    <a:satMod val="135000"/>
                  </a:schemeClr>
                  <a:prstClr val="white"/>
                </a:duotone>
                <a:extLst>
                  <a:ext uri="{BEBA8EAE-BF5A-486C-A8C5-ECC9F3942E4B}">
                    <a14:imgProps xmlns:a14="http://schemas.microsoft.com/office/drawing/2010/main">
                      <a14:imgLayer r:embed="rId13">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D8C2E80E-A818-EA4B-839C-9030708D7285}" type="slidenum">
              <a:rPr lang="en-US" smtClean="0"/>
              <a:t>‹#›</a:t>
            </a:fld>
            <a:endParaRPr lang="en-US" dirty="0"/>
          </a:p>
        </p:txBody>
      </p:sp>
      <p:sp>
        <p:nvSpPr>
          <p:cNvPr id="10" name="Title Placeholder 9">
            <a:extLst>
              <a:ext uri="{FF2B5EF4-FFF2-40B4-BE49-F238E27FC236}">
                <a16:creationId xmlns:a16="http://schemas.microsoft.com/office/drawing/2014/main" id="{C3C60654-A7F3-0340-9337-03849A670A4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Tree>
    <p:extLst>
      <p:ext uri="{BB962C8B-B14F-4D97-AF65-F5344CB8AC3E}">
        <p14:creationId xmlns:p14="http://schemas.microsoft.com/office/powerpoint/2010/main" val="2160913249"/>
      </p:ext>
    </p:extLst>
  </p:cSld>
  <p:clrMap bg1="lt1" tx1="dk1" bg2="lt2" tx2="dk2" accent1="accent1" accent2="accent2" accent3="accent3" accent4="accent4" accent5="accent5" accent6="accent6" hlink="hlink" folHlink="folHlink"/>
  <p:sldLayoutIdLst>
    <p:sldLayoutId id="2147483768" r:id="rId1"/>
    <p:sldLayoutId id="2147483769" r:id="rId2"/>
    <p:sldLayoutId id="2147483770" r:id="rId3"/>
    <p:sldLayoutId id="2147483771" r:id="rId4"/>
    <p:sldLayoutId id="2147483773" r:id="rId5"/>
    <p:sldLayoutId id="2147483774" r:id="rId6"/>
    <p:sldLayoutId id="2147483775" r:id="rId7"/>
    <p:sldLayoutId id="2147483776" r:id="rId8"/>
    <p:sldLayoutId id="2147483777" r:id="rId9"/>
    <p:sldLayoutId id="2147483778" r:id="rId10"/>
  </p:sldLayoutIdLst>
  <p:hf hdr="0"/>
  <p:txStyles>
    <p:titleStyle>
      <a:lvl1pPr algn="l" defTabSz="914400" rtl="0" eaLnBrk="1" latinLnBrk="0" hangingPunct="1">
        <a:lnSpc>
          <a:spcPct val="90000"/>
        </a:lnSpc>
        <a:spcBef>
          <a:spcPct val="0"/>
        </a:spcBef>
        <a:buNone/>
        <a:defRPr sz="5400" kern="1200" cap="all" baseline="0">
          <a:blipFill>
            <a:blip r:embed="rId14">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v"/>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v"/>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v"/>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v"/>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v"/>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hyperlink" Target="https://youtu.be/J4Wdy0Wc_xQ?t=75"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2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3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45.png"/></Relationships>
</file>

<file path=ppt/slides/_rels/slide3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6.xml"/><Relationship Id="rId7" Type="http://schemas.openxmlformats.org/officeDocument/2006/relationships/image" Target="../media/image51.emf"/><Relationship Id="rId2" Type="http://schemas.openxmlformats.org/officeDocument/2006/relationships/slideLayout" Target="../slideLayouts/slideLayout6.xml"/><Relationship Id="rId1" Type="http://schemas.openxmlformats.org/officeDocument/2006/relationships/vmlDrawing" Target="../drawings/vmlDrawing2.vml"/><Relationship Id="rId6" Type="http://schemas.openxmlformats.org/officeDocument/2006/relationships/oleObject" Target="../embeddings/oleObject3.bin"/><Relationship Id="rId5" Type="http://schemas.openxmlformats.org/officeDocument/2006/relationships/image" Target="../media/image50.emf"/><Relationship Id="rId4" Type="http://schemas.openxmlformats.org/officeDocument/2006/relationships/oleObject" Target="../embeddings/oleObject2.bin"/></Relationships>
</file>

<file path=ppt/slides/_rels/slide39.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notesSlide" Target="../notesSlides/notesSlide7.xml"/><Relationship Id="rId7" Type="http://schemas.openxmlformats.org/officeDocument/2006/relationships/image" Target="../media/image50.emf"/><Relationship Id="rId2" Type="http://schemas.openxmlformats.org/officeDocument/2006/relationships/slideLayout" Target="../slideLayouts/slideLayout6.xml"/><Relationship Id="rId1" Type="http://schemas.openxmlformats.org/officeDocument/2006/relationships/vmlDrawing" Target="../drawings/vmlDrawing3.vml"/><Relationship Id="rId6" Type="http://schemas.openxmlformats.org/officeDocument/2006/relationships/oleObject" Target="../embeddings/oleObject5.bin"/><Relationship Id="rId5" Type="http://schemas.openxmlformats.org/officeDocument/2006/relationships/image" Target="../media/image52.emf"/><Relationship Id="rId4" Type="http://schemas.openxmlformats.org/officeDocument/2006/relationships/oleObject" Target="../embeddings/oleObject4.bin"/></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8.xml"/><Relationship Id="rId7" Type="http://schemas.openxmlformats.org/officeDocument/2006/relationships/image" Target="../media/image51.emf"/><Relationship Id="rId2" Type="http://schemas.openxmlformats.org/officeDocument/2006/relationships/slideLayout" Target="../slideLayouts/slideLayout6.xml"/><Relationship Id="rId1" Type="http://schemas.openxmlformats.org/officeDocument/2006/relationships/vmlDrawing" Target="../drawings/vmlDrawing4.vml"/><Relationship Id="rId6" Type="http://schemas.openxmlformats.org/officeDocument/2006/relationships/oleObject" Target="../embeddings/oleObject7.bin"/><Relationship Id="rId5" Type="http://schemas.openxmlformats.org/officeDocument/2006/relationships/image" Target="../media/image54.emf"/><Relationship Id="rId4" Type="http://schemas.openxmlformats.org/officeDocument/2006/relationships/oleObject" Target="../embeddings/oleObject6.bin"/></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9.xml"/><Relationship Id="rId7" Type="http://schemas.openxmlformats.org/officeDocument/2006/relationships/image" Target="../media/image56.emf"/><Relationship Id="rId2" Type="http://schemas.openxmlformats.org/officeDocument/2006/relationships/slideLayout" Target="../slideLayouts/slideLayout6.xml"/><Relationship Id="rId1" Type="http://schemas.openxmlformats.org/officeDocument/2006/relationships/vmlDrawing" Target="../drawings/vmlDrawing5.vml"/><Relationship Id="rId6" Type="http://schemas.openxmlformats.org/officeDocument/2006/relationships/oleObject" Target="../embeddings/oleObject9.bin"/><Relationship Id="rId5" Type="http://schemas.openxmlformats.org/officeDocument/2006/relationships/image" Target="../media/image55.emf"/><Relationship Id="rId4" Type="http://schemas.openxmlformats.org/officeDocument/2006/relationships/oleObject" Target="../embeddings/oleObject8.bin"/></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6.xml"/><Relationship Id="rId1" Type="http://schemas.openxmlformats.org/officeDocument/2006/relationships/vmlDrawing" Target="../drawings/vmlDrawing6.vml"/><Relationship Id="rId5" Type="http://schemas.openxmlformats.org/officeDocument/2006/relationships/image" Target="../media/image57.emf"/><Relationship Id="rId4" Type="http://schemas.openxmlformats.org/officeDocument/2006/relationships/oleObject" Target="../embeddings/oleObject10.bin"/></Relationships>
</file>

<file path=ppt/slides/_rels/slide4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61.png"/><Relationship Id="rId7" Type="http://schemas.openxmlformats.org/officeDocument/2006/relationships/image" Target="../media/image65.png"/><Relationship Id="rId2" Type="http://schemas.openxmlformats.org/officeDocument/2006/relationships/image" Target="../media/image60.png"/><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4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47.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image" Target="../media/image73.png"/><Relationship Id="rId7" Type="http://schemas.openxmlformats.org/officeDocument/2006/relationships/image" Target="../media/image77.png"/><Relationship Id="rId2" Type="http://schemas.openxmlformats.org/officeDocument/2006/relationships/image" Target="../media/image72.png"/><Relationship Id="rId1" Type="http://schemas.openxmlformats.org/officeDocument/2006/relationships/slideLayout" Target="../slideLayouts/slideLayout2.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48.xml.rels><?xml version="1.0" encoding="UTF-8" standalone="yes"?>
<Relationships xmlns="http://schemas.openxmlformats.org/package/2006/relationships"><Relationship Id="rId3" Type="http://schemas.openxmlformats.org/officeDocument/2006/relationships/image" Target="../media/image80.png"/><Relationship Id="rId7" Type="http://schemas.openxmlformats.org/officeDocument/2006/relationships/image" Target="../media/image84.png"/><Relationship Id="rId2" Type="http://schemas.openxmlformats.org/officeDocument/2006/relationships/image" Target="../media/image79.png"/><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_rels/slide49.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 Id="rId4" Type="http://schemas.openxmlformats.org/officeDocument/2006/relationships/image" Target="../media/image87.png"/></Relationships>
</file>

<file path=ppt/slides/_rels/slide5.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6.emf"/></Relationships>
</file>

<file path=ppt/slides/_rels/slide5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2.xml"/><Relationship Id="rId5" Type="http://schemas.openxmlformats.org/officeDocument/2006/relationships/image" Target="../media/image91.png"/><Relationship Id="rId4" Type="http://schemas.openxmlformats.org/officeDocument/2006/relationships/image" Target="../media/image90.png"/></Relationships>
</file>

<file path=ppt/slides/_rels/slide51.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hyperlink" Target="http://arogozhnikov.github.io/2016/07/05/gradient_boosting_playground.html" TargetMode="External"/><Relationship Id="rId5" Type="http://schemas.openxmlformats.org/officeDocument/2006/relationships/hyperlink" Target="http://arogozhnikov.github.io/2016/06/24/gradient_boosting_explained.html" TargetMode="External"/><Relationship Id="rId4" Type="http://schemas.openxmlformats.org/officeDocument/2006/relationships/image" Target="../media/image93.png"/></Relationships>
</file>

<file path=ppt/slides/_rels/slide52.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hyperlink" Target="https://www.youtube.com/channel/UCtYLUTtgS3k1Fg4y5tAhLbw"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396613-A60B-F84D-81C0-B833A24DCB2E}"/>
              </a:ext>
            </a:extLst>
          </p:cNvPr>
          <p:cNvSpPr>
            <a:spLocks noGrp="1"/>
          </p:cNvSpPr>
          <p:nvPr>
            <p:ph type="ctrTitle"/>
          </p:nvPr>
        </p:nvSpPr>
        <p:spPr>
          <a:xfrm>
            <a:off x="1524000" y="1376362"/>
            <a:ext cx="9144000" cy="2603274"/>
          </a:xfrm>
        </p:spPr>
        <p:txBody>
          <a:bodyPr>
            <a:normAutofit/>
          </a:bodyPr>
          <a:lstStyle/>
          <a:p>
            <a:r>
              <a:rPr lang="en-US" sz="5400" dirty="0"/>
              <a:t>Ensemble and Random Forest</a:t>
            </a:r>
            <a:br>
              <a:rPr lang="en-US" sz="5400" dirty="0"/>
            </a:br>
            <a:r>
              <a:rPr lang="en-US" sz="3200" dirty="0"/>
              <a:t>Ch 7 from text book</a:t>
            </a:r>
          </a:p>
        </p:txBody>
      </p:sp>
      <p:sp>
        <p:nvSpPr>
          <p:cNvPr id="3" name="Subtitle 2">
            <a:extLst>
              <a:ext uri="{FF2B5EF4-FFF2-40B4-BE49-F238E27FC236}">
                <a16:creationId xmlns:a16="http://schemas.microsoft.com/office/drawing/2014/main" id="{63A7EAB4-3CB7-F64A-87A8-6ADB313E903C}"/>
              </a:ext>
            </a:extLst>
          </p:cNvPr>
          <p:cNvSpPr>
            <a:spLocks noGrp="1"/>
          </p:cNvSpPr>
          <p:nvPr>
            <p:ph type="subTitle" idx="1"/>
          </p:nvPr>
        </p:nvSpPr>
        <p:spPr>
          <a:xfrm>
            <a:off x="1524000" y="4718163"/>
            <a:ext cx="9144000" cy="1393711"/>
          </a:xfrm>
        </p:spPr>
        <p:txBody>
          <a:bodyPr>
            <a:normAutofit/>
          </a:bodyPr>
          <a:lstStyle/>
          <a:p>
            <a:pPr algn="ctr"/>
            <a:r>
              <a:rPr lang="en-US" dirty="0"/>
              <a:t>Dr. Malak Abdullah</a:t>
            </a:r>
          </a:p>
          <a:p>
            <a:pPr algn="ctr"/>
            <a:r>
              <a:rPr lang="en-US" dirty="0"/>
              <a:t>Computer Science Department</a:t>
            </a:r>
          </a:p>
          <a:p>
            <a:pPr algn="ctr"/>
            <a:r>
              <a:rPr lang="en-US" dirty="0"/>
              <a:t>Jordan University of Science and Technology</a:t>
            </a:r>
          </a:p>
        </p:txBody>
      </p:sp>
    </p:spTree>
    <p:extLst>
      <p:ext uri="{BB962C8B-B14F-4D97-AF65-F5344CB8AC3E}">
        <p14:creationId xmlns:p14="http://schemas.microsoft.com/office/powerpoint/2010/main" val="9031091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6A29AC-10F8-444E-990E-F526B14C3AF8}"/>
              </a:ext>
            </a:extLst>
          </p:cNvPr>
          <p:cNvSpPr>
            <a:spLocks noGrp="1"/>
          </p:cNvSpPr>
          <p:nvPr>
            <p:ph type="title"/>
          </p:nvPr>
        </p:nvSpPr>
        <p:spPr/>
        <p:txBody>
          <a:bodyPr/>
          <a:lstStyle/>
          <a:p>
            <a:r>
              <a:rPr lang="en-US" dirty="0"/>
              <a:t>How it works?</a:t>
            </a:r>
          </a:p>
        </p:txBody>
      </p:sp>
      <p:sp>
        <p:nvSpPr>
          <p:cNvPr id="3" name="Content Placeholder 2">
            <a:extLst>
              <a:ext uri="{FF2B5EF4-FFF2-40B4-BE49-F238E27FC236}">
                <a16:creationId xmlns:a16="http://schemas.microsoft.com/office/drawing/2014/main" id="{56C97A35-9748-8A40-B1CC-4993E14FB34F}"/>
              </a:ext>
            </a:extLst>
          </p:cNvPr>
          <p:cNvSpPr>
            <a:spLocks noGrp="1"/>
          </p:cNvSpPr>
          <p:nvPr>
            <p:ph idx="1"/>
          </p:nvPr>
        </p:nvSpPr>
        <p:spPr/>
        <p:txBody>
          <a:bodyPr/>
          <a:lstStyle/>
          <a:p>
            <a:endParaRPr lang="en-US" dirty="0"/>
          </a:p>
        </p:txBody>
      </p:sp>
      <p:sp>
        <p:nvSpPr>
          <p:cNvPr id="4" name="Date Placeholder 3">
            <a:extLst>
              <a:ext uri="{FF2B5EF4-FFF2-40B4-BE49-F238E27FC236}">
                <a16:creationId xmlns:a16="http://schemas.microsoft.com/office/drawing/2014/main" id="{768D025F-9039-E046-8F95-5294064454B1}"/>
              </a:ext>
            </a:extLst>
          </p:cNvPr>
          <p:cNvSpPr>
            <a:spLocks noGrp="1"/>
          </p:cNvSpPr>
          <p:nvPr>
            <p:ph type="dt" sz="half" idx="10"/>
          </p:nvPr>
        </p:nvSpPr>
        <p:spPr/>
        <p:txBody>
          <a:bodyPr/>
          <a:lstStyle/>
          <a:p>
            <a:r>
              <a:rPr lang="en-US"/>
              <a:t>First Semester 2020-2021</a:t>
            </a:r>
            <a:endParaRPr lang="en-US" dirty="0"/>
          </a:p>
        </p:txBody>
      </p:sp>
      <p:sp>
        <p:nvSpPr>
          <p:cNvPr id="5" name="Footer Placeholder 4">
            <a:extLst>
              <a:ext uri="{FF2B5EF4-FFF2-40B4-BE49-F238E27FC236}">
                <a16:creationId xmlns:a16="http://schemas.microsoft.com/office/drawing/2014/main" id="{A6F91D29-BFF7-8642-8F74-C5801F4FB73A}"/>
              </a:ext>
            </a:extLst>
          </p:cNvPr>
          <p:cNvSpPr>
            <a:spLocks noGrp="1"/>
          </p:cNvSpPr>
          <p:nvPr>
            <p:ph type="ftr" sz="quarter" idx="11"/>
          </p:nvPr>
        </p:nvSpPr>
        <p:spPr/>
        <p:txBody>
          <a:bodyPr/>
          <a:lstStyle/>
          <a:p>
            <a:r>
              <a:rPr lang="en-US"/>
              <a:t>Dr. Malak Abdullah</a:t>
            </a:r>
            <a:endParaRPr lang="en-US" dirty="0"/>
          </a:p>
        </p:txBody>
      </p:sp>
      <p:sp>
        <p:nvSpPr>
          <p:cNvPr id="6" name="Slide Number Placeholder 5">
            <a:extLst>
              <a:ext uri="{FF2B5EF4-FFF2-40B4-BE49-F238E27FC236}">
                <a16:creationId xmlns:a16="http://schemas.microsoft.com/office/drawing/2014/main" id="{F02BBCFF-5A23-704B-85E2-86AD2EDD5DA7}"/>
              </a:ext>
            </a:extLst>
          </p:cNvPr>
          <p:cNvSpPr>
            <a:spLocks noGrp="1"/>
          </p:cNvSpPr>
          <p:nvPr>
            <p:ph type="sldNum" sz="quarter" idx="12"/>
          </p:nvPr>
        </p:nvSpPr>
        <p:spPr/>
        <p:txBody>
          <a:bodyPr/>
          <a:lstStyle/>
          <a:p>
            <a:fld id="{D8C2E80E-A818-EA4B-839C-9030708D7285}" type="slidenum">
              <a:rPr lang="en-US" smtClean="0"/>
              <a:t>10</a:t>
            </a:fld>
            <a:endParaRPr lang="en-US" dirty="0"/>
          </a:p>
        </p:txBody>
      </p:sp>
      <p:pic>
        <p:nvPicPr>
          <p:cNvPr id="7" name="Picture 6">
            <a:extLst>
              <a:ext uri="{FF2B5EF4-FFF2-40B4-BE49-F238E27FC236}">
                <a16:creationId xmlns:a16="http://schemas.microsoft.com/office/drawing/2014/main" id="{BDCEC6E0-06B9-0847-B09B-214FA74F735D}"/>
              </a:ext>
            </a:extLst>
          </p:cNvPr>
          <p:cNvPicPr>
            <a:picLocks noChangeAspect="1"/>
          </p:cNvPicPr>
          <p:nvPr/>
        </p:nvPicPr>
        <p:blipFill>
          <a:blip r:embed="rId3"/>
          <a:stretch>
            <a:fillRect/>
          </a:stretch>
        </p:blipFill>
        <p:spPr>
          <a:xfrm>
            <a:off x="314325" y="1158457"/>
            <a:ext cx="11439007" cy="2124387"/>
          </a:xfrm>
          <a:prstGeom prst="rect">
            <a:avLst/>
          </a:prstGeom>
        </p:spPr>
      </p:pic>
      <p:pic>
        <p:nvPicPr>
          <p:cNvPr id="8" name="Picture 7">
            <a:extLst>
              <a:ext uri="{FF2B5EF4-FFF2-40B4-BE49-F238E27FC236}">
                <a16:creationId xmlns:a16="http://schemas.microsoft.com/office/drawing/2014/main" id="{EB9CECEB-9266-4A4A-AC8F-DE40598DB12C}"/>
              </a:ext>
            </a:extLst>
          </p:cNvPr>
          <p:cNvPicPr>
            <a:picLocks noChangeAspect="1"/>
          </p:cNvPicPr>
          <p:nvPr/>
        </p:nvPicPr>
        <p:blipFill>
          <a:blip r:embed="rId4"/>
          <a:stretch>
            <a:fillRect/>
          </a:stretch>
        </p:blipFill>
        <p:spPr>
          <a:xfrm>
            <a:off x="3055118" y="3003576"/>
            <a:ext cx="6081764" cy="3269208"/>
          </a:xfrm>
          <a:prstGeom prst="rect">
            <a:avLst/>
          </a:prstGeom>
        </p:spPr>
      </p:pic>
    </p:spTree>
    <p:extLst>
      <p:ext uri="{BB962C8B-B14F-4D97-AF65-F5344CB8AC3E}">
        <p14:creationId xmlns:p14="http://schemas.microsoft.com/office/powerpoint/2010/main" val="10588088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751105-D205-7849-99A4-62120263D4B1}"/>
              </a:ext>
            </a:extLst>
          </p:cNvPr>
          <p:cNvSpPr>
            <a:spLocks noGrp="1"/>
          </p:cNvSpPr>
          <p:nvPr>
            <p:ph type="title"/>
          </p:nvPr>
        </p:nvSpPr>
        <p:spPr/>
        <p:txBody>
          <a:bodyPr>
            <a:normAutofit/>
          </a:bodyPr>
          <a:lstStyle/>
          <a:p>
            <a:r>
              <a:rPr lang="en-US" b="1" dirty="0"/>
              <a:t>Methods of Voting</a:t>
            </a:r>
            <a:endParaRPr lang="en-US" dirty="0"/>
          </a:p>
        </p:txBody>
      </p:sp>
      <p:sp>
        <p:nvSpPr>
          <p:cNvPr id="3" name="Content Placeholder 2">
            <a:extLst>
              <a:ext uri="{FF2B5EF4-FFF2-40B4-BE49-F238E27FC236}">
                <a16:creationId xmlns:a16="http://schemas.microsoft.com/office/drawing/2014/main" id="{639D4AD0-2F90-7E42-BA97-67F50951FC53}"/>
              </a:ext>
            </a:extLst>
          </p:cNvPr>
          <p:cNvSpPr>
            <a:spLocks noGrp="1"/>
          </p:cNvSpPr>
          <p:nvPr>
            <p:ph idx="1"/>
          </p:nvPr>
        </p:nvSpPr>
        <p:spPr/>
        <p:txBody>
          <a:bodyPr>
            <a:normAutofit fontScale="92500" lnSpcReduction="10000"/>
          </a:bodyPr>
          <a:lstStyle/>
          <a:p>
            <a:r>
              <a:rPr lang="en-US" b="1" dirty="0"/>
              <a:t>Majority Voting </a:t>
            </a:r>
          </a:p>
          <a:p>
            <a:pPr lvl="1"/>
            <a:r>
              <a:rPr lang="en-US" dirty="0"/>
              <a:t>Every model makes a prediction (votes) for each test instance and the final output prediction is the one that receives </a:t>
            </a:r>
            <a:r>
              <a:rPr lang="en-US" dirty="0">
                <a:solidFill>
                  <a:srgbClr val="FF0000"/>
                </a:solidFill>
              </a:rPr>
              <a:t>more than half of the votes</a:t>
            </a:r>
            <a:r>
              <a:rPr lang="en-US" dirty="0"/>
              <a:t>. If none of the predictions get more than half of the votes, we may say that the ensemble method could not make a stable prediction for this instance. Although this is a widely used technique, </a:t>
            </a:r>
            <a:r>
              <a:rPr lang="en-US" dirty="0">
                <a:solidFill>
                  <a:srgbClr val="FF0000"/>
                </a:solidFill>
              </a:rPr>
              <a:t>you may try the most voted prediction</a:t>
            </a:r>
            <a:r>
              <a:rPr lang="en-US" dirty="0"/>
              <a:t> (even if that is less than half of the votes) as the final prediction. In some articles, you may see this method being called “plurality voting”.</a:t>
            </a:r>
          </a:p>
          <a:p>
            <a:r>
              <a:rPr lang="en-US" b="1" dirty="0"/>
              <a:t>Weighted Voting</a:t>
            </a:r>
          </a:p>
          <a:p>
            <a:pPr lvl="1"/>
            <a:r>
              <a:rPr lang="en-US" dirty="0"/>
              <a:t>Unlike majority voting, where each model has the same rights, we can increase the importance of one or more models. In weighted voting you count the prediction of the better models multiple times. Finding a reasonable set of weights is up to you.</a:t>
            </a:r>
          </a:p>
          <a:p>
            <a:r>
              <a:rPr lang="en-US" b="1" dirty="0"/>
              <a:t>Simple Averaging</a:t>
            </a:r>
          </a:p>
          <a:p>
            <a:pPr lvl="1" fontAlgn="base"/>
            <a:r>
              <a:rPr lang="en-US" dirty="0"/>
              <a:t>In simple averaging method, for every instance of test dataset, the average predictions are calculated. This method often reduces overfit and creates a smoother regression model.</a:t>
            </a:r>
          </a:p>
          <a:p>
            <a:pPr fontAlgn="base"/>
            <a:r>
              <a:rPr lang="en-US" b="1" dirty="0"/>
              <a:t>Weighted Averaging</a:t>
            </a:r>
          </a:p>
          <a:p>
            <a:pPr lvl="1" fontAlgn="base"/>
            <a:r>
              <a:rPr lang="en-US" dirty="0"/>
              <a:t>Weighted averaging is a slightly modified version of simple averaging, where the prediction of each model is multiplied by the weight and then their average is calculated.</a:t>
            </a:r>
          </a:p>
        </p:txBody>
      </p:sp>
      <p:sp>
        <p:nvSpPr>
          <p:cNvPr id="4" name="Date Placeholder 3">
            <a:extLst>
              <a:ext uri="{FF2B5EF4-FFF2-40B4-BE49-F238E27FC236}">
                <a16:creationId xmlns:a16="http://schemas.microsoft.com/office/drawing/2014/main" id="{7FD053DE-CF4F-A44F-B533-F5CE4A5EA1C0}"/>
              </a:ext>
            </a:extLst>
          </p:cNvPr>
          <p:cNvSpPr>
            <a:spLocks noGrp="1"/>
          </p:cNvSpPr>
          <p:nvPr>
            <p:ph type="dt" sz="half" idx="10"/>
          </p:nvPr>
        </p:nvSpPr>
        <p:spPr/>
        <p:txBody>
          <a:bodyPr/>
          <a:lstStyle/>
          <a:p>
            <a:r>
              <a:rPr lang="en-US"/>
              <a:t>First Semester 2020-2021</a:t>
            </a:r>
            <a:endParaRPr lang="en-US" dirty="0"/>
          </a:p>
        </p:txBody>
      </p:sp>
      <p:sp>
        <p:nvSpPr>
          <p:cNvPr id="5" name="Footer Placeholder 4">
            <a:extLst>
              <a:ext uri="{FF2B5EF4-FFF2-40B4-BE49-F238E27FC236}">
                <a16:creationId xmlns:a16="http://schemas.microsoft.com/office/drawing/2014/main" id="{7FA628BA-B66E-1D42-9B6D-4D824F008480}"/>
              </a:ext>
            </a:extLst>
          </p:cNvPr>
          <p:cNvSpPr>
            <a:spLocks noGrp="1"/>
          </p:cNvSpPr>
          <p:nvPr>
            <p:ph type="ftr" sz="quarter" idx="11"/>
          </p:nvPr>
        </p:nvSpPr>
        <p:spPr/>
        <p:txBody>
          <a:bodyPr/>
          <a:lstStyle/>
          <a:p>
            <a:r>
              <a:rPr lang="en-US"/>
              <a:t>Dr. Malak Abdullah</a:t>
            </a:r>
            <a:endParaRPr lang="en-US" dirty="0"/>
          </a:p>
        </p:txBody>
      </p:sp>
      <p:sp>
        <p:nvSpPr>
          <p:cNvPr id="6" name="Slide Number Placeholder 5">
            <a:extLst>
              <a:ext uri="{FF2B5EF4-FFF2-40B4-BE49-F238E27FC236}">
                <a16:creationId xmlns:a16="http://schemas.microsoft.com/office/drawing/2014/main" id="{E53BC10A-7941-874C-881B-0C0359132B8B}"/>
              </a:ext>
            </a:extLst>
          </p:cNvPr>
          <p:cNvSpPr>
            <a:spLocks noGrp="1"/>
          </p:cNvSpPr>
          <p:nvPr>
            <p:ph type="sldNum" sz="quarter" idx="12"/>
          </p:nvPr>
        </p:nvSpPr>
        <p:spPr/>
        <p:txBody>
          <a:bodyPr/>
          <a:lstStyle/>
          <a:p>
            <a:fld id="{D8C2E80E-A818-EA4B-839C-9030708D7285}" type="slidenum">
              <a:rPr lang="en-US" smtClean="0"/>
              <a:t>11</a:t>
            </a:fld>
            <a:endParaRPr lang="en-US" dirty="0"/>
          </a:p>
        </p:txBody>
      </p:sp>
    </p:spTree>
    <p:extLst>
      <p:ext uri="{BB962C8B-B14F-4D97-AF65-F5344CB8AC3E}">
        <p14:creationId xmlns:p14="http://schemas.microsoft.com/office/powerpoint/2010/main" val="37908528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415561-5313-1642-AF3F-CBD978A1BAFA}"/>
              </a:ext>
            </a:extLst>
          </p:cNvPr>
          <p:cNvSpPr>
            <a:spLocks noGrp="1"/>
          </p:cNvSpPr>
          <p:nvPr>
            <p:ph type="title"/>
          </p:nvPr>
        </p:nvSpPr>
        <p:spPr/>
        <p:txBody>
          <a:bodyPr>
            <a:normAutofit/>
          </a:bodyPr>
          <a:lstStyle/>
          <a:p>
            <a:r>
              <a:rPr lang="en-US" b="1" dirty="0"/>
              <a:t>Bagging and Pasting</a:t>
            </a:r>
            <a:endParaRPr lang="en-US" dirty="0"/>
          </a:p>
        </p:txBody>
      </p:sp>
      <p:sp>
        <p:nvSpPr>
          <p:cNvPr id="3" name="Content Placeholder 2">
            <a:extLst>
              <a:ext uri="{FF2B5EF4-FFF2-40B4-BE49-F238E27FC236}">
                <a16:creationId xmlns:a16="http://schemas.microsoft.com/office/drawing/2014/main" id="{15117781-CEB6-A342-8C23-75ADB1AEAC13}"/>
              </a:ext>
            </a:extLst>
          </p:cNvPr>
          <p:cNvSpPr>
            <a:spLocks noGrp="1"/>
          </p:cNvSpPr>
          <p:nvPr>
            <p:ph idx="1"/>
          </p:nvPr>
        </p:nvSpPr>
        <p:spPr>
          <a:xfrm>
            <a:off x="0" y="1571626"/>
            <a:ext cx="6822323" cy="4916540"/>
          </a:xfrm>
        </p:spPr>
        <p:txBody>
          <a:bodyPr/>
          <a:lstStyle/>
          <a:p>
            <a:r>
              <a:rPr lang="en-US" dirty="0"/>
              <a:t>Instead of running various models on a single dataset, you can use a </a:t>
            </a:r>
            <a:r>
              <a:rPr lang="en-US" dirty="0">
                <a:solidFill>
                  <a:srgbClr val="FF0000"/>
                </a:solidFill>
              </a:rPr>
              <a:t>single model </a:t>
            </a:r>
            <a:r>
              <a:rPr lang="en-US" dirty="0"/>
              <a:t>over various </a:t>
            </a:r>
            <a:r>
              <a:rPr lang="en-US" dirty="0">
                <a:solidFill>
                  <a:srgbClr val="FF0000"/>
                </a:solidFill>
              </a:rPr>
              <a:t>random subsets of the dataset</a:t>
            </a:r>
            <a:r>
              <a:rPr lang="en-US" dirty="0"/>
              <a:t>. </a:t>
            </a:r>
          </a:p>
          <a:p>
            <a:r>
              <a:rPr lang="en-US" dirty="0"/>
              <a:t>Random sampling with replacement is called </a:t>
            </a:r>
            <a:r>
              <a:rPr lang="en-US" i="1" dirty="0"/>
              <a:t>Bagging</a:t>
            </a:r>
            <a:r>
              <a:rPr lang="en-US" dirty="0"/>
              <a:t>, short for </a:t>
            </a:r>
            <a:r>
              <a:rPr lang="en-US" i="1" dirty="0">
                <a:solidFill>
                  <a:srgbClr val="FF0000"/>
                </a:solidFill>
              </a:rPr>
              <a:t>bootstrap aggregating</a:t>
            </a:r>
            <a:r>
              <a:rPr lang="en-US" dirty="0"/>
              <a:t>. </a:t>
            </a:r>
          </a:p>
          <a:p>
            <a:r>
              <a:rPr lang="en-US" dirty="0"/>
              <a:t>In case of </a:t>
            </a:r>
            <a:r>
              <a:rPr lang="en-US" i="1" dirty="0"/>
              <a:t>Pasting</a:t>
            </a:r>
            <a:r>
              <a:rPr lang="en-US" dirty="0"/>
              <a:t>, the same process applies, only difference being that pasting doesn’t allow training instances to be sampled several times for the same predictors.</a:t>
            </a:r>
          </a:p>
          <a:p>
            <a:r>
              <a:rPr lang="en-US" dirty="0"/>
              <a:t>SO, When sampling is performed </a:t>
            </a:r>
            <a:r>
              <a:rPr lang="en-US" dirty="0">
                <a:solidFill>
                  <a:srgbClr val="FF0000"/>
                </a:solidFill>
              </a:rPr>
              <a:t>with replacement</a:t>
            </a:r>
            <a:r>
              <a:rPr lang="en-US" dirty="0"/>
              <a:t>, this method is called </a:t>
            </a:r>
            <a:r>
              <a:rPr lang="en-US" dirty="0">
                <a:solidFill>
                  <a:srgbClr val="FF0000"/>
                </a:solidFill>
              </a:rPr>
              <a:t>bagging</a:t>
            </a:r>
            <a:r>
              <a:rPr lang="en-US" dirty="0"/>
              <a:t> (short for bootstrap aggregating). When sampling is performed </a:t>
            </a:r>
            <a:r>
              <a:rPr lang="en-US" dirty="0">
                <a:solidFill>
                  <a:srgbClr val="FF0000"/>
                </a:solidFill>
              </a:rPr>
              <a:t>without replacement</a:t>
            </a:r>
            <a:r>
              <a:rPr lang="en-US" dirty="0"/>
              <a:t>, it is called </a:t>
            </a:r>
            <a:r>
              <a:rPr lang="en-US" dirty="0">
                <a:solidFill>
                  <a:srgbClr val="FF0000"/>
                </a:solidFill>
              </a:rPr>
              <a:t>pasting</a:t>
            </a:r>
            <a:r>
              <a:rPr lang="en-US" dirty="0"/>
              <a:t>.</a:t>
            </a:r>
          </a:p>
          <a:p>
            <a:endParaRPr lang="en-US" dirty="0"/>
          </a:p>
        </p:txBody>
      </p:sp>
      <p:sp>
        <p:nvSpPr>
          <p:cNvPr id="4" name="Date Placeholder 3">
            <a:extLst>
              <a:ext uri="{FF2B5EF4-FFF2-40B4-BE49-F238E27FC236}">
                <a16:creationId xmlns:a16="http://schemas.microsoft.com/office/drawing/2014/main" id="{FE2D10E2-911D-454D-8046-AA9AED1E67AC}"/>
              </a:ext>
            </a:extLst>
          </p:cNvPr>
          <p:cNvSpPr>
            <a:spLocks noGrp="1"/>
          </p:cNvSpPr>
          <p:nvPr>
            <p:ph type="dt" sz="half" idx="10"/>
          </p:nvPr>
        </p:nvSpPr>
        <p:spPr/>
        <p:txBody>
          <a:bodyPr/>
          <a:lstStyle/>
          <a:p>
            <a:r>
              <a:rPr lang="en-US"/>
              <a:t>First Semester 2020-2021</a:t>
            </a:r>
            <a:endParaRPr lang="en-US" dirty="0"/>
          </a:p>
        </p:txBody>
      </p:sp>
      <p:sp>
        <p:nvSpPr>
          <p:cNvPr id="5" name="Footer Placeholder 4">
            <a:extLst>
              <a:ext uri="{FF2B5EF4-FFF2-40B4-BE49-F238E27FC236}">
                <a16:creationId xmlns:a16="http://schemas.microsoft.com/office/drawing/2014/main" id="{8BC815F4-46A1-834C-B6F1-2B17C140AF7E}"/>
              </a:ext>
            </a:extLst>
          </p:cNvPr>
          <p:cNvSpPr>
            <a:spLocks noGrp="1"/>
          </p:cNvSpPr>
          <p:nvPr>
            <p:ph type="ftr" sz="quarter" idx="11"/>
          </p:nvPr>
        </p:nvSpPr>
        <p:spPr/>
        <p:txBody>
          <a:bodyPr/>
          <a:lstStyle/>
          <a:p>
            <a:r>
              <a:rPr lang="en-US"/>
              <a:t>Dr. Malak Abdullah</a:t>
            </a:r>
            <a:endParaRPr lang="en-US" dirty="0"/>
          </a:p>
        </p:txBody>
      </p:sp>
      <p:sp>
        <p:nvSpPr>
          <p:cNvPr id="6" name="Slide Number Placeholder 5">
            <a:extLst>
              <a:ext uri="{FF2B5EF4-FFF2-40B4-BE49-F238E27FC236}">
                <a16:creationId xmlns:a16="http://schemas.microsoft.com/office/drawing/2014/main" id="{69133297-C17F-7842-A342-F8A5DFCC7C31}"/>
              </a:ext>
            </a:extLst>
          </p:cNvPr>
          <p:cNvSpPr>
            <a:spLocks noGrp="1"/>
          </p:cNvSpPr>
          <p:nvPr>
            <p:ph type="sldNum" sz="quarter" idx="12"/>
          </p:nvPr>
        </p:nvSpPr>
        <p:spPr/>
        <p:txBody>
          <a:bodyPr/>
          <a:lstStyle/>
          <a:p>
            <a:fld id="{D8C2E80E-A818-EA4B-839C-9030708D7285}" type="slidenum">
              <a:rPr lang="en-US" smtClean="0"/>
              <a:t>12</a:t>
            </a:fld>
            <a:endParaRPr lang="en-US" dirty="0"/>
          </a:p>
        </p:txBody>
      </p:sp>
      <p:pic>
        <p:nvPicPr>
          <p:cNvPr id="7" name="Picture 6">
            <a:extLst>
              <a:ext uri="{FF2B5EF4-FFF2-40B4-BE49-F238E27FC236}">
                <a16:creationId xmlns:a16="http://schemas.microsoft.com/office/drawing/2014/main" id="{09221B2D-979E-D54E-A3D5-2FFB2AE13869}"/>
              </a:ext>
            </a:extLst>
          </p:cNvPr>
          <p:cNvPicPr>
            <a:picLocks noChangeAspect="1"/>
          </p:cNvPicPr>
          <p:nvPr/>
        </p:nvPicPr>
        <p:blipFill>
          <a:blip r:embed="rId2"/>
          <a:stretch>
            <a:fillRect/>
          </a:stretch>
        </p:blipFill>
        <p:spPr>
          <a:xfrm>
            <a:off x="6632000" y="1203446"/>
            <a:ext cx="5560000" cy="3128711"/>
          </a:xfrm>
          <a:prstGeom prst="rect">
            <a:avLst/>
          </a:prstGeom>
        </p:spPr>
      </p:pic>
      <p:sp>
        <p:nvSpPr>
          <p:cNvPr id="8" name="Rectangle 7">
            <a:extLst>
              <a:ext uri="{FF2B5EF4-FFF2-40B4-BE49-F238E27FC236}">
                <a16:creationId xmlns:a16="http://schemas.microsoft.com/office/drawing/2014/main" id="{6DFAE8D6-4D8D-2A4F-9A5F-33786A9BC081}"/>
              </a:ext>
            </a:extLst>
          </p:cNvPr>
          <p:cNvSpPr/>
          <p:nvPr/>
        </p:nvSpPr>
        <p:spPr>
          <a:xfrm>
            <a:off x="6915112" y="4795455"/>
            <a:ext cx="5055733" cy="1477328"/>
          </a:xfrm>
          <a:prstGeom prst="rect">
            <a:avLst/>
          </a:prstGeom>
        </p:spPr>
        <p:txBody>
          <a:bodyPr wrap="square">
            <a:spAutoFit/>
          </a:bodyPr>
          <a:lstStyle/>
          <a:p>
            <a:r>
              <a:rPr lang="en-US" dirty="0">
                <a:latin typeface="Times" pitchFamily="2" charset="0"/>
              </a:rPr>
              <a:t>Predictors can all be trained in </a:t>
            </a:r>
            <a:r>
              <a:rPr lang="en-US" dirty="0">
                <a:solidFill>
                  <a:srgbClr val="FF0000"/>
                </a:solidFill>
                <a:latin typeface="Times" pitchFamily="2" charset="0"/>
              </a:rPr>
              <a:t>parallel</a:t>
            </a:r>
            <a:r>
              <a:rPr lang="en-US" dirty="0">
                <a:latin typeface="Times" pitchFamily="2" charset="0"/>
              </a:rPr>
              <a:t>, via different</a:t>
            </a:r>
          </a:p>
          <a:p>
            <a:r>
              <a:rPr lang="en-US" dirty="0">
                <a:latin typeface="Times" pitchFamily="2" charset="0"/>
              </a:rPr>
              <a:t>CPU cores or even different servers. Similarly, predictions can be made in parallel. This is one of the reasons why bagging and pasting are such popular methods: they scale very well.</a:t>
            </a:r>
            <a:endParaRPr lang="en-US" dirty="0">
              <a:effectLst/>
              <a:latin typeface="Times" pitchFamily="2" charset="0"/>
            </a:endParaRPr>
          </a:p>
        </p:txBody>
      </p:sp>
    </p:spTree>
    <p:extLst>
      <p:ext uri="{BB962C8B-B14F-4D97-AF65-F5344CB8AC3E}">
        <p14:creationId xmlns:p14="http://schemas.microsoft.com/office/powerpoint/2010/main" val="27023398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7BCD99-9450-214F-8C71-A23815E6AD27}"/>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CA5F57F8-DC62-874B-8BA9-E5D9A4402C71}"/>
              </a:ext>
            </a:extLst>
          </p:cNvPr>
          <p:cNvSpPr>
            <a:spLocks noGrp="1"/>
          </p:cNvSpPr>
          <p:nvPr>
            <p:ph idx="1"/>
          </p:nvPr>
        </p:nvSpPr>
        <p:spPr/>
        <p:txBody>
          <a:bodyPr/>
          <a:lstStyle/>
          <a:p>
            <a:r>
              <a:rPr lang="en-US" dirty="0"/>
              <a:t>Once all predictors are trained, the ensemble can </a:t>
            </a:r>
            <a:r>
              <a:rPr lang="en-US" dirty="0">
                <a:solidFill>
                  <a:srgbClr val="FF0000"/>
                </a:solidFill>
              </a:rPr>
              <a:t>make a prediction </a:t>
            </a:r>
            <a:r>
              <a:rPr lang="en-US" dirty="0"/>
              <a:t>for a new instance </a:t>
            </a:r>
            <a:r>
              <a:rPr lang="en-US" dirty="0">
                <a:solidFill>
                  <a:srgbClr val="FF0000"/>
                </a:solidFill>
              </a:rPr>
              <a:t>by simply aggregating the predictions</a:t>
            </a:r>
            <a:r>
              <a:rPr lang="en-US" dirty="0"/>
              <a:t> of all predictors. </a:t>
            </a:r>
          </a:p>
          <a:p>
            <a:r>
              <a:rPr lang="en-US" dirty="0"/>
              <a:t>The aggregation function is </a:t>
            </a:r>
            <a:r>
              <a:rPr lang="en-US" dirty="0">
                <a:solidFill>
                  <a:srgbClr val="FF0000"/>
                </a:solidFill>
              </a:rPr>
              <a:t>typically</a:t>
            </a:r>
            <a:r>
              <a:rPr lang="en-US" dirty="0"/>
              <a:t> the statistical </a:t>
            </a:r>
            <a:r>
              <a:rPr lang="en-US" dirty="0">
                <a:solidFill>
                  <a:srgbClr val="FF0000"/>
                </a:solidFill>
              </a:rPr>
              <a:t>mode</a:t>
            </a:r>
            <a:r>
              <a:rPr lang="en-US" dirty="0"/>
              <a:t> (i.e., the most frequent prediction, just like a hard voting classifier) for classification, </a:t>
            </a:r>
            <a:r>
              <a:rPr lang="en-US" dirty="0">
                <a:solidFill>
                  <a:srgbClr val="FF0000"/>
                </a:solidFill>
              </a:rPr>
              <a:t>or the average for regression</a:t>
            </a:r>
            <a:r>
              <a:rPr lang="en-US" dirty="0"/>
              <a:t>. </a:t>
            </a:r>
          </a:p>
          <a:p>
            <a:r>
              <a:rPr lang="en-US" dirty="0"/>
              <a:t>Each individual predictor has a higher bias than if it were trained on the original training set, but aggregation reduces both bias and variance.</a:t>
            </a:r>
          </a:p>
          <a:p>
            <a:endParaRPr lang="en-US" dirty="0"/>
          </a:p>
          <a:p>
            <a:endParaRPr lang="en-US" dirty="0"/>
          </a:p>
        </p:txBody>
      </p:sp>
      <p:sp>
        <p:nvSpPr>
          <p:cNvPr id="4" name="Date Placeholder 3">
            <a:extLst>
              <a:ext uri="{FF2B5EF4-FFF2-40B4-BE49-F238E27FC236}">
                <a16:creationId xmlns:a16="http://schemas.microsoft.com/office/drawing/2014/main" id="{8D1644B2-AB6A-8343-AA64-07F321AC593F}"/>
              </a:ext>
            </a:extLst>
          </p:cNvPr>
          <p:cNvSpPr>
            <a:spLocks noGrp="1"/>
          </p:cNvSpPr>
          <p:nvPr>
            <p:ph type="dt" sz="half" idx="10"/>
          </p:nvPr>
        </p:nvSpPr>
        <p:spPr/>
        <p:txBody>
          <a:bodyPr/>
          <a:lstStyle/>
          <a:p>
            <a:r>
              <a:rPr lang="en-US"/>
              <a:t>First Semester 2020-2021</a:t>
            </a:r>
            <a:endParaRPr lang="en-US" dirty="0"/>
          </a:p>
        </p:txBody>
      </p:sp>
      <p:sp>
        <p:nvSpPr>
          <p:cNvPr id="5" name="Footer Placeholder 4">
            <a:extLst>
              <a:ext uri="{FF2B5EF4-FFF2-40B4-BE49-F238E27FC236}">
                <a16:creationId xmlns:a16="http://schemas.microsoft.com/office/drawing/2014/main" id="{E69CCA18-AE81-954C-935D-562F9E23935C}"/>
              </a:ext>
            </a:extLst>
          </p:cNvPr>
          <p:cNvSpPr>
            <a:spLocks noGrp="1"/>
          </p:cNvSpPr>
          <p:nvPr>
            <p:ph type="ftr" sz="quarter" idx="11"/>
          </p:nvPr>
        </p:nvSpPr>
        <p:spPr/>
        <p:txBody>
          <a:bodyPr/>
          <a:lstStyle/>
          <a:p>
            <a:r>
              <a:rPr lang="en-US"/>
              <a:t>Dr. Malak Abdullah</a:t>
            </a:r>
            <a:endParaRPr lang="en-US" dirty="0"/>
          </a:p>
        </p:txBody>
      </p:sp>
      <p:sp>
        <p:nvSpPr>
          <p:cNvPr id="6" name="Slide Number Placeholder 5">
            <a:extLst>
              <a:ext uri="{FF2B5EF4-FFF2-40B4-BE49-F238E27FC236}">
                <a16:creationId xmlns:a16="http://schemas.microsoft.com/office/drawing/2014/main" id="{4D4301FD-28EE-DC4A-96CA-8B3FE7FE6495}"/>
              </a:ext>
            </a:extLst>
          </p:cNvPr>
          <p:cNvSpPr>
            <a:spLocks noGrp="1"/>
          </p:cNvSpPr>
          <p:nvPr>
            <p:ph type="sldNum" sz="quarter" idx="12"/>
          </p:nvPr>
        </p:nvSpPr>
        <p:spPr/>
        <p:txBody>
          <a:bodyPr/>
          <a:lstStyle/>
          <a:p>
            <a:fld id="{D8C2E80E-A818-EA4B-839C-9030708D7285}" type="slidenum">
              <a:rPr lang="en-US" smtClean="0"/>
              <a:t>13</a:t>
            </a:fld>
            <a:endParaRPr lang="en-US" dirty="0"/>
          </a:p>
        </p:txBody>
      </p:sp>
    </p:spTree>
    <p:extLst>
      <p:ext uri="{BB962C8B-B14F-4D97-AF65-F5344CB8AC3E}">
        <p14:creationId xmlns:p14="http://schemas.microsoft.com/office/powerpoint/2010/main" val="20408677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FCE27D-E0E8-0843-A28D-CFDFD3829625}"/>
              </a:ext>
            </a:extLst>
          </p:cNvPr>
          <p:cNvSpPr>
            <a:spLocks noGrp="1"/>
          </p:cNvSpPr>
          <p:nvPr>
            <p:ph type="title"/>
          </p:nvPr>
        </p:nvSpPr>
        <p:spPr/>
        <p:txBody>
          <a:bodyPr/>
          <a:lstStyle/>
          <a:p>
            <a:r>
              <a:rPr lang="en-US" dirty="0" err="1"/>
              <a:t>Scikit</a:t>
            </a:r>
            <a:r>
              <a:rPr lang="en-US" dirty="0"/>
              <a:t>-learn</a:t>
            </a:r>
          </a:p>
        </p:txBody>
      </p:sp>
      <p:sp>
        <p:nvSpPr>
          <p:cNvPr id="3" name="Content Placeholder 2">
            <a:extLst>
              <a:ext uri="{FF2B5EF4-FFF2-40B4-BE49-F238E27FC236}">
                <a16:creationId xmlns:a16="http://schemas.microsoft.com/office/drawing/2014/main" id="{547AF442-F55D-8242-B966-192ABA5E3AFF}"/>
              </a:ext>
            </a:extLst>
          </p:cNvPr>
          <p:cNvSpPr>
            <a:spLocks noGrp="1"/>
          </p:cNvSpPr>
          <p:nvPr>
            <p:ph idx="1"/>
          </p:nvPr>
        </p:nvSpPr>
        <p:spPr/>
        <p:txBody>
          <a:bodyPr/>
          <a:lstStyle/>
          <a:p>
            <a:endParaRPr lang="en-US"/>
          </a:p>
        </p:txBody>
      </p:sp>
      <p:sp>
        <p:nvSpPr>
          <p:cNvPr id="4" name="Date Placeholder 3">
            <a:extLst>
              <a:ext uri="{FF2B5EF4-FFF2-40B4-BE49-F238E27FC236}">
                <a16:creationId xmlns:a16="http://schemas.microsoft.com/office/drawing/2014/main" id="{456FC4FA-B963-B849-84A4-5361237784F2}"/>
              </a:ext>
            </a:extLst>
          </p:cNvPr>
          <p:cNvSpPr>
            <a:spLocks noGrp="1"/>
          </p:cNvSpPr>
          <p:nvPr>
            <p:ph type="dt" sz="half" idx="10"/>
          </p:nvPr>
        </p:nvSpPr>
        <p:spPr/>
        <p:txBody>
          <a:bodyPr/>
          <a:lstStyle/>
          <a:p>
            <a:r>
              <a:rPr lang="en-US"/>
              <a:t>First Semester 2020-2021</a:t>
            </a:r>
            <a:endParaRPr lang="en-US" dirty="0"/>
          </a:p>
        </p:txBody>
      </p:sp>
      <p:sp>
        <p:nvSpPr>
          <p:cNvPr id="5" name="Footer Placeholder 4">
            <a:extLst>
              <a:ext uri="{FF2B5EF4-FFF2-40B4-BE49-F238E27FC236}">
                <a16:creationId xmlns:a16="http://schemas.microsoft.com/office/drawing/2014/main" id="{38376C7B-DAA2-1E44-9DF9-8FD6484B756F}"/>
              </a:ext>
            </a:extLst>
          </p:cNvPr>
          <p:cNvSpPr>
            <a:spLocks noGrp="1"/>
          </p:cNvSpPr>
          <p:nvPr>
            <p:ph type="ftr" sz="quarter" idx="11"/>
          </p:nvPr>
        </p:nvSpPr>
        <p:spPr/>
        <p:txBody>
          <a:bodyPr/>
          <a:lstStyle/>
          <a:p>
            <a:r>
              <a:rPr lang="en-US"/>
              <a:t>Dr. Malak Abdullah</a:t>
            </a:r>
            <a:endParaRPr lang="en-US" dirty="0"/>
          </a:p>
        </p:txBody>
      </p:sp>
      <p:sp>
        <p:nvSpPr>
          <p:cNvPr id="6" name="Slide Number Placeholder 5">
            <a:extLst>
              <a:ext uri="{FF2B5EF4-FFF2-40B4-BE49-F238E27FC236}">
                <a16:creationId xmlns:a16="http://schemas.microsoft.com/office/drawing/2014/main" id="{013D4C68-2E2D-9E42-AD47-285434B4133B}"/>
              </a:ext>
            </a:extLst>
          </p:cNvPr>
          <p:cNvSpPr>
            <a:spLocks noGrp="1"/>
          </p:cNvSpPr>
          <p:nvPr>
            <p:ph type="sldNum" sz="quarter" idx="12"/>
          </p:nvPr>
        </p:nvSpPr>
        <p:spPr/>
        <p:txBody>
          <a:bodyPr/>
          <a:lstStyle/>
          <a:p>
            <a:fld id="{D8C2E80E-A818-EA4B-839C-9030708D7285}" type="slidenum">
              <a:rPr lang="en-US" smtClean="0"/>
              <a:t>14</a:t>
            </a:fld>
            <a:endParaRPr lang="en-US" dirty="0"/>
          </a:p>
        </p:txBody>
      </p:sp>
      <p:pic>
        <p:nvPicPr>
          <p:cNvPr id="7" name="Picture 6">
            <a:extLst>
              <a:ext uri="{FF2B5EF4-FFF2-40B4-BE49-F238E27FC236}">
                <a16:creationId xmlns:a16="http://schemas.microsoft.com/office/drawing/2014/main" id="{D428A7D7-1C77-7340-AFC4-91400B66394E}"/>
              </a:ext>
            </a:extLst>
          </p:cNvPr>
          <p:cNvPicPr>
            <a:picLocks noChangeAspect="1"/>
          </p:cNvPicPr>
          <p:nvPr/>
        </p:nvPicPr>
        <p:blipFill>
          <a:blip r:embed="rId2"/>
          <a:stretch>
            <a:fillRect/>
          </a:stretch>
        </p:blipFill>
        <p:spPr>
          <a:xfrm>
            <a:off x="294988" y="1285201"/>
            <a:ext cx="9538560" cy="5044912"/>
          </a:xfrm>
          <a:prstGeom prst="rect">
            <a:avLst/>
          </a:prstGeom>
        </p:spPr>
      </p:pic>
    </p:spTree>
    <p:extLst>
      <p:ext uri="{BB962C8B-B14F-4D97-AF65-F5344CB8AC3E}">
        <p14:creationId xmlns:p14="http://schemas.microsoft.com/office/powerpoint/2010/main" val="4314705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28A32B-E862-CD4F-A3B7-0052BF5544A5}"/>
              </a:ext>
            </a:extLst>
          </p:cNvPr>
          <p:cNvSpPr>
            <a:spLocks noGrp="1"/>
          </p:cNvSpPr>
          <p:nvPr>
            <p:ph type="title"/>
          </p:nvPr>
        </p:nvSpPr>
        <p:spPr/>
        <p:txBody>
          <a:bodyPr/>
          <a:lstStyle/>
          <a:p>
            <a:r>
              <a:rPr lang="en-US" dirty="0"/>
              <a:t>Continue … </a:t>
            </a:r>
          </a:p>
        </p:txBody>
      </p:sp>
      <p:sp>
        <p:nvSpPr>
          <p:cNvPr id="3" name="Content Placeholder 2">
            <a:extLst>
              <a:ext uri="{FF2B5EF4-FFF2-40B4-BE49-F238E27FC236}">
                <a16:creationId xmlns:a16="http://schemas.microsoft.com/office/drawing/2014/main" id="{65CB7319-C25D-264E-9DE9-209CE51201CA}"/>
              </a:ext>
            </a:extLst>
          </p:cNvPr>
          <p:cNvSpPr>
            <a:spLocks noGrp="1"/>
          </p:cNvSpPr>
          <p:nvPr>
            <p:ph idx="1"/>
          </p:nvPr>
        </p:nvSpPr>
        <p:spPr/>
        <p:txBody>
          <a:bodyPr/>
          <a:lstStyle/>
          <a:p>
            <a:r>
              <a:rPr lang="en-US" b="1" dirty="0"/>
              <a:t>Random Patches and Random Subspaces</a:t>
            </a:r>
          </a:p>
          <a:p>
            <a:pPr lvl="1"/>
            <a:r>
              <a:rPr lang="en-US" dirty="0"/>
              <a:t>The </a:t>
            </a:r>
            <a:r>
              <a:rPr lang="en-US" dirty="0" err="1"/>
              <a:t>BaggingClassifier</a:t>
            </a:r>
            <a:r>
              <a:rPr lang="en-US" dirty="0"/>
              <a:t> class supports </a:t>
            </a:r>
            <a:r>
              <a:rPr lang="en-US" dirty="0">
                <a:solidFill>
                  <a:srgbClr val="FF0000"/>
                </a:solidFill>
              </a:rPr>
              <a:t>sampling the features </a:t>
            </a:r>
            <a:r>
              <a:rPr lang="en-US" dirty="0"/>
              <a:t>as well. This is controlled by two hyperparameters: </a:t>
            </a:r>
            <a:r>
              <a:rPr lang="en-US" b="1" dirty="0" err="1"/>
              <a:t>max_features</a:t>
            </a:r>
            <a:r>
              <a:rPr lang="en-US" b="1" dirty="0"/>
              <a:t> </a:t>
            </a:r>
            <a:r>
              <a:rPr lang="en-US" dirty="0"/>
              <a:t>and </a:t>
            </a:r>
            <a:r>
              <a:rPr lang="en-US" b="1" dirty="0" err="1"/>
              <a:t>bootstrap_features</a:t>
            </a:r>
            <a:r>
              <a:rPr lang="en-US" dirty="0"/>
              <a:t>. </a:t>
            </a:r>
          </a:p>
          <a:p>
            <a:pPr lvl="1"/>
            <a:r>
              <a:rPr lang="en-US" dirty="0"/>
              <a:t>They work the same way as </a:t>
            </a:r>
            <a:r>
              <a:rPr lang="en-US" dirty="0" err="1"/>
              <a:t>max_samples</a:t>
            </a:r>
            <a:r>
              <a:rPr lang="en-US" dirty="0"/>
              <a:t> and bootstrap, but for feature sampling instead of instance sampling. </a:t>
            </a:r>
          </a:p>
          <a:p>
            <a:pPr lvl="1"/>
            <a:r>
              <a:rPr lang="en-US" dirty="0"/>
              <a:t>Thus, each predictor will be trained on a random subset of the input features.</a:t>
            </a:r>
          </a:p>
          <a:p>
            <a:pPr lvl="1"/>
            <a:r>
              <a:rPr lang="en-US" dirty="0"/>
              <a:t>This is particularly useful when you are dealing with high-dimensional inputs</a:t>
            </a:r>
          </a:p>
          <a:p>
            <a:pPr lvl="1"/>
            <a:endParaRPr lang="en-US" dirty="0"/>
          </a:p>
          <a:p>
            <a:pPr lvl="1"/>
            <a:r>
              <a:rPr lang="en-US" dirty="0">
                <a:solidFill>
                  <a:srgbClr val="FF0000"/>
                </a:solidFill>
              </a:rPr>
              <a:t>Sampling </a:t>
            </a:r>
            <a:r>
              <a:rPr lang="en-US" dirty="0"/>
              <a:t>both </a:t>
            </a:r>
            <a:r>
              <a:rPr lang="en-US" dirty="0">
                <a:solidFill>
                  <a:srgbClr val="FF0000"/>
                </a:solidFill>
              </a:rPr>
              <a:t>training instances</a:t>
            </a:r>
            <a:r>
              <a:rPr lang="en-US" dirty="0"/>
              <a:t> and </a:t>
            </a:r>
            <a:r>
              <a:rPr lang="en-US" dirty="0">
                <a:solidFill>
                  <a:srgbClr val="FF0000"/>
                </a:solidFill>
              </a:rPr>
              <a:t>features</a:t>
            </a:r>
            <a:r>
              <a:rPr lang="en-US" dirty="0"/>
              <a:t> is called the </a:t>
            </a:r>
            <a:r>
              <a:rPr lang="en-US" b="1" u="sng" dirty="0"/>
              <a:t>Random Patches</a:t>
            </a:r>
            <a:r>
              <a:rPr lang="en-US" u="sng" dirty="0"/>
              <a:t> </a:t>
            </a:r>
            <a:r>
              <a:rPr lang="en-US" dirty="0"/>
              <a:t>method.</a:t>
            </a:r>
          </a:p>
          <a:p>
            <a:pPr lvl="1"/>
            <a:endParaRPr lang="en-US" dirty="0"/>
          </a:p>
          <a:p>
            <a:pPr lvl="1"/>
            <a:r>
              <a:rPr lang="en-US" dirty="0">
                <a:solidFill>
                  <a:srgbClr val="FF0000"/>
                </a:solidFill>
              </a:rPr>
              <a:t>Keeping all training instances</a:t>
            </a:r>
            <a:r>
              <a:rPr lang="en-US" dirty="0"/>
              <a:t> but </a:t>
            </a:r>
            <a:r>
              <a:rPr lang="en-US" dirty="0">
                <a:solidFill>
                  <a:srgbClr val="FF0000"/>
                </a:solidFill>
              </a:rPr>
              <a:t>sampling features </a:t>
            </a:r>
            <a:r>
              <a:rPr lang="en-US" dirty="0"/>
              <a:t>is called the </a:t>
            </a:r>
            <a:r>
              <a:rPr lang="en-US" b="1" u="sng" dirty="0"/>
              <a:t>Random Subspaces</a:t>
            </a:r>
            <a:r>
              <a:rPr lang="en-US" b="1" dirty="0"/>
              <a:t> </a:t>
            </a:r>
            <a:r>
              <a:rPr lang="en-US" dirty="0"/>
              <a:t>method.</a:t>
            </a:r>
          </a:p>
          <a:p>
            <a:pPr lvl="1"/>
            <a:endParaRPr lang="en-US" dirty="0"/>
          </a:p>
          <a:p>
            <a:pPr lvl="1"/>
            <a:endParaRPr lang="en-US" dirty="0"/>
          </a:p>
          <a:p>
            <a:endParaRPr lang="en-US" dirty="0"/>
          </a:p>
        </p:txBody>
      </p:sp>
      <p:sp>
        <p:nvSpPr>
          <p:cNvPr id="4" name="Date Placeholder 3">
            <a:extLst>
              <a:ext uri="{FF2B5EF4-FFF2-40B4-BE49-F238E27FC236}">
                <a16:creationId xmlns:a16="http://schemas.microsoft.com/office/drawing/2014/main" id="{77F857B9-D869-F942-8D9E-58A6EE05B7A4}"/>
              </a:ext>
            </a:extLst>
          </p:cNvPr>
          <p:cNvSpPr>
            <a:spLocks noGrp="1"/>
          </p:cNvSpPr>
          <p:nvPr>
            <p:ph type="dt" sz="half" idx="10"/>
          </p:nvPr>
        </p:nvSpPr>
        <p:spPr/>
        <p:txBody>
          <a:bodyPr/>
          <a:lstStyle/>
          <a:p>
            <a:r>
              <a:rPr lang="en-US"/>
              <a:t>First Semester 2020-2021</a:t>
            </a:r>
            <a:endParaRPr lang="en-US" dirty="0"/>
          </a:p>
        </p:txBody>
      </p:sp>
      <p:sp>
        <p:nvSpPr>
          <p:cNvPr id="5" name="Footer Placeholder 4">
            <a:extLst>
              <a:ext uri="{FF2B5EF4-FFF2-40B4-BE49-F238E27FC236}">
                <a16:creationId xmlns:a16="http://schemas.microsoft.com/office/drawing/2014/main" id="{EC12984B-0531-E34C-ADFF-76D0CC86BDF3}"/>
              </a:ext>
            </a:extLst>
          </p:cNvPr>
          <p:cNvSpPr>
            <a:spLocks noGrp="1"/>
          </p:cNvSpPr>
          <p:nvPr>
            <p:ph type="ftr" sz="quarter" idx="11"/>
          </p:nvPr>
        </p:nvSpPr>
        <p:spPr/>
        <p:txBody>
          <a:bodyPr/>
          <a:lstStyle/>
          <a:p>
            <a:r>
              <a:rPr lang="en-US"/>
              <a:t>Dr. Malak Abdullah</a:t>
            </a:r>
            <a:endParaRPr lang="en-US" dirty="0"/>
          </a:p>
        </p:txBody>
      </p:sp>
      <p:sp>
        <p:nvSpPr>
          <p:cNvPr id="6" name="Slide Number Placeholder 5">
            <a:extLst>
              <a:ext uri="{FF2B5EF4-FFF2-40B4-BE49-F238E27FC236}">
                <a16:creationId xmlns:a16="http://schemas.microsoft.com/office/drawing/2014/main" id="{9E91CA5F-AD49-0241-966B-784890B840E6}"/>
              </a:ext>
            </a:extLst>
          </p:cNvPr>
          <p:cNvSpPr>
            <a:spLocks noGrp="1"/>
          </p:cNvSpPr>
          <p:nvPr>
            <p:ph type="sldNum" sz="quarter" idx="12"/>
          </p:nvPr>
        </p:nvSpPr>
        <p:spPr/>
        <p:txBody>
          <a:bodyPr/>
          <a:lstStyle/>
          <a:p>
            <a:fld id="{D8C2E80E-A818-EA4B-839C-9030708D7285}" type="slidenum">
              <a:rPr lang="en-US" smtClean="0"/>
              <a:t>15</a:t>
            </a:fld>
            <a:endParaRPr lang="en-US" dirty="0"/>
          </a:p>
        </p:txBody>
      </p:sp>
    </p:spTree>
    <p:extLst>
      <p:ext uri="{BB962C8B-B14F-4D97-AF65-F5344CB8AC3E}">
        <p14:creationId xmlns:p14="http://schemas.microsoft.com/office/powerpoint/2010/main" val="28373180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0975CF-474E-8941-B4DD-5429C8EED863}"/>
              </a:ext>
            </a:extLst>
          </p:cNvPr>
          <p:cNvSpPr>
            <a:spLocks noGrp="1"/>
          </p:cNvSpPr>
          <p:nvPr>
            <p:ph type="title"/>
          </p:nvPr>
        </p:nvSpPr>
        <p:spPr/>
        <p:txBody>
          <a:bodyPr>
            <a:normAutofit/>
          </a:bodyPr>
          <a:lstStyle/>
          <a:p>
            <a:r>
              <a:rPr lang="en-US" dirty="0"/>
              <a:t>Random Forests</a:t>
            </a:r>
          </a:p>
        </p:txBody>
      </p:sp>
      <p:sp>
        <p:nvSpPr>
          <p:cNvPr id="3" name="Content Placeholder 2">
            <a:extLst>
              <a:ext uri="{FF2B5EF4-FFF2-40B4-BE49-F238E27FC236}">
                <a16:creationId xmlns:a16="http://schemas.microsoft.com/office/drawing/2014/main" id="{54A5D715-61D0-364D-87F5-64685AC42E77}"/>
              </a:ext>
            </a:extLst>
          </p:cNvPr>
          <p:cNvSpPr>
            <a:spLocks noGrp="1"/>
          </p:cNvSpPr>
          <p:nvPr>
            <p:ph idx="1"/>
          </p:nvPr>
        </p:nvSpPr>
        <p:spPr>
          <a:xfrm>
            <a:off x="314326" y="1743075"/>
            <a:ext cx="8181492" cy="4429125"/>
          </a:xfrm>
        </p:spPr>
        <p:txBody>
          <a:bodyPr/>
          <a:lstStyle/>
          <a:p>
            <a:r>
              <a:rPr lang="en-US" dirty="0"/>
              <a:t>Ensemble of Decision trees is a Random Forest. </a:t>
            </a:r>
          </a:p>
          <a:p>
            <a:pPr marL="0" indent="0">
              <a:buNone/>
            </a:pPr>
            <a:r>
              <a:rPr lang="en-US" b="1" dirty="0"/>
              <a:t>	Random Forests</a:t>
            </a:r>
            <a:r>
              <a:rPr lang="en-US" dirty="0"/>
              <a:t> = </a:t>
            </a:r>
            <a:r>
              <a:rPr lang="en-US" b="1" dirty="0"/>
              <a:t>Bagging</a:t>
            </a:r>
            <a:r>
              <a:rPr lang="en-US" dirty="0"/>
              <a:t> of </a:t>
            </a:r>
            <a:r>
              <a:rPr lang="en-US" b="1" dirty="0"/>
              <a:t>Decision Trees</a:t>
            </a:r>
            <a:endParaRPr lang="en-US" dirty="0"/>
          </a:p>
          <a:p>
            <a:r>
              <a:rPr lang="en-US" dirty="0"/>
              <a:t>Random Forests performs Bagging (or Pasting) internally. </a:t>
            </a:r>
          </a:p>
          <a:p>
            <a:r>
              <a:rPr lang="en-US" dirty="0"/>
              <a:t>Random Forest creates several trees, sometimes thousands, and calculates the best possible model for a given dataset. Instead of considering all features while splitting a node, Random Forest algorithm selects the best feature out of a subset of all features. </a:t>
            </a:r>
          </a:p>
          <a:p>
            <a:endParaRPr lang="en-US" dirty="0"/>
          </a:p>
          <a:p>
            <a:endParaRPr lang="en-US" dirty="0"/>
          </a:p>
          <a:p>
            <a:endParaRPr lang="en-US" dirty="0"/>
          </a:p>
          <a:p>
            <a:endParaRPr lang="en-US" dirty="0"/>
          </a:p>
          <a:p>
            <a:endParaRPr lang="en-US" dirty="0"/>
          </a:p>
          <a:p>
            <a:endParaRPr lang="en-US" dirty="0"/>
          </a:p>
        </p:txBody>
      </p:sp>
      <p:sp>
        <p:nvSpPr>
          <p:cNvPr id="4" name="Date Placeholder 3">
            <a:extLst>
              <a:ext uri="{FF2B5EF4-FFF2-40B4-BE49-F238E27FC236}">
                <a16:creationId xmlns:a16="http://schemas.microsoft.com/office/drawing/2014/main" id="{26193121-68D1-CB44-8E5A-48B10C4AA7EF}"/>
              </a:ext>
            </a:extLst>
          </p:cNvPr>
          <p:cNvSpPr>
            <a:spLocks noGrp="1"/>
          </p:cNvSpPr>
          <p:nvPr>
            <p:ph type="dt" sz="half" idx="10"/>
          </p:nvPr>
        </p:nvSpPr>
        <p:spPr/>
        <p:txBody>
          <a:bodyPr/>
          <a:lstStyle/>
          <a:p>
            <a:r>
              <a:rPr lang="en-US"/>
              <a:t>First Semester 2020-2021</a:t>
            </a:r>
            <a:endParaRPr lang="en-US" dirty="0"/>
          </a:p>
        </p:txBody>
      </p:sp>
      <p:sp>
        <p:nvSpPr>
          <p:cNvPr id="5" name="Footer Placeholder 4">
            <a:extLst>
              <a:ext uri="{FF2B5EF4-FFF2-40B4-BE49-F238E27FC236}">
                <a16:creationId xmlns:a16="http://schemas.microsoft.com/office/drawing/2014/main" id="{DF8F8E4F-7523-1946-8CE5-18CCBC7F26C2}"/>
              </a:ext>
            </a:extLst>
          </p:cNvPr>
          <p:cNvSpPr>
            <a:spLocks noGrp="1"/>
          </p:cNvSpPr>
          <p:nvPr>
            <p:ph type="ftr" sz="quarter" idx="11"/>
          </p:nvPr>
        </p:nvSpPr>
        <p:spPr/>
        <p:txBody>
          <a:bodyPr/>
          <a:lstStyle/>
          <a:p>
            <a:r>
              <a:rPr lang="en-US"/>
              <a:t>Dr. Malak Abdullah</a:t>
            </a:r>
            <a:endParaRPr lang="en-US" dirty="0"/>
          </a:p>
        </p:txBody>
      </p:sp>
      <p:sp>
        <p:nvSpPr>
          <p:cNvPr id="6" name="Slide Number Placeholder 5">
            <a:extLst>
              <a:ext uri="{FF2B5EF4-FFF2-40B4-BE49-F238E27FC236}">
                <a16:creationId xmlns:a16="http://schemas.microsoft.com/office/drawing/2014/main" id="{BBC5A6F3-EBFD-7E42-9ABB-5D3CC5E9E9BA}"/>
              </a:ext>
            </a:extLst>
          </p:cNvPr>
          <p:cNvSpPr>
            <a:spLocks noGrp="1"/>
          </p:cNvSpPr>
          <p:nvPr>
            <p:ph type="sldNum" sz="quarter" idx="12"/>
          </p:nvPr>
        </p:nvSpPr>
        <p:spPr/>
        <p:txBody>
          <a:bodyPr/>
          <a:lstStyle/>
          <a:p>
            <a:fld id="{D8C2E80E-A818-EA4B-839C-9030708D7285}" type="slidenum">
              <a:rPr lang="en-US" smtClean="0"/>
              <a:t>16</a:t>
            </a:fld>
            <a:endParaRPr lang="en-US" dirty="0"/>
          </a:p>
        </p:txBody>
      </p:sp>
      <p:pic>
        <p:nvPicPr>
          <p:cNvPr id="7" name="Picture 6">
            <a:extLst>
              <a:ext uri="{FF2B5EF4-FFF2-40B4-BE49-F238E27FC236}">
                <a16:creationId xmlns:a16="http://schemas.microsoft.com/office/drawing/2014/main" id="{BB833F95-B45D-0749-AB33-55B447BEE766}"/>
              </a:ext>
            </a:extLst>
          </p:cNvPr>
          <p:cNvPicPr>
            <a:picLocks noChangeAspect="1"/>
          </p:cNvPicPr>
          <p:nvPr/>
        </p:nvPicPr>
        <p:blipFill>
          <a:blip r:embed="rId2"/>
          <a:stretch>
            <a:fillRect/>
          </a:stretch>
        </p:blipFill>
        <p:spPr>
          <a:xfrm>
            <a:off x="1190411" y="4247909"/>
            <a:ext cx="7486222" cy="1404545"/>
          </a:xfrm>
          <a:prstGeom prst="rect">
            <a:avLst/>
          </a:prstGeom>
        </p:spPr>
      </p:pic>
      <p:sp>
        <p:nvSpPr>
          <p:cNvPr id="8" name="Rectangle 7">
            <a:extLst>
              <a:ext uri="{FF2B5EF4-FFF2-40B4-BE49-F238E27FC236}">
                <a16:creationId xmlns:a16="http://schemas.microsoft.com/office/drawing/2014/main" id="{B08F0B1E-65AD-594D-8FC9-4E079BCE49F0}"/>
              </a:ext>
            </a:extLst>
          </p:cNvPr>
          <p:cNvSpPr/>
          <p:nvPr/>
        </p:nvSpPr>
        <p:spPr>
          <a:xfrm>
            <a:off x="149902" y="5702746"/>
            <a:ext cx="11551560" cy="646331"/>
          </a:xfrm>
          <a:prstGeom prst="rect">
            <a:avLst/>
          </a:prstGeom>
        </p:spPr>
        <p:txBody>
          <a:bodyPr wrap="square">
            <a:spAutoFit/>
          </a:bodyPr>
          <a:lstStyle/>
          <a:p>
            <a:r>
              <a:rPr lang="en-US" dirty="0"/>
              <a:t>This code trains a Random Forest classifier with 500 trees (each limited to maximum 16 nodes), using all available CPU cores</a:t>
            </a:r>
          </a:p>
        </p:txBody>
      </p:sp>
      <p:pic>
        <p:nvPicPr>
          <p:cNvPr id="9" name="Picture 8">
            <a:extLst>
              <a:ext uri="{FF2B5EF4-FFF2-40B4-BE49-F238E27FC236}">
                <a16:creationId xmlns:a16="http://schemas.microsoft.com/office/drawing/2014/main" id="{D31A55F2-6F54-464A-876D-94A1AC576C6A}"/>
              </a:ext>
            </a:extLst>
          </p:cNvPr>
          <p:cNvPicPr>
            <a:picLocks noChangeAspect="1"/>
          </p:cNvPicPr>
          <p:nvPr/>
        </p:nvPicPr>
        <p:blipFill>
          <a:blip r:embed="rId3"/>
          <a:stretch>
            <a:fillRect/>
          </a:stretch>
        </p:blipFill>
        <p:spPr>
          <a:xfrm>
            <a:off x="7109112" y="546244"/>
            <a:ext cx="5018647" cy="1942313"/>
          </a:xfrm>
          <a:prstGeom prst="rect">
            <a:avLst/>
          </a:prstGeom>
        </p:spPr>
      </p:pic>
    </p:spTree>
    <p:extLst>
      <p:ext uri="{BB962C8B-B14F-4D97-AF65-F5344CB8AC3E}">
        <p14:creationId xmlns:p14="http://schemas.microsoft.com/office/powerpoint/2010/main" val="1129916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BD39BB-58C4-FA4E-993C-66CE1F2A1B4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43D17B9-2A2A-9E41-859D-8272CF5BF7E1}"/>
              </a:ext>
            </a:extLst>
          </p:cNvPr>
          <p:cNvSpPr>
            <a:spLocks noGrp="1"/>
          </p:cNvSpPr>
          <p:nvPr>
            <p:ph idx="1"/>
          </p:nvPr>
        </p:nvSpPr>
        <p:spPr/>
        <p:txBody>
          <a:bodyPr/>
          <a:lstStyle/>
          <a:p>
            <a:endParaRPr lang="en-US"/>
          </a:p>
        </p:txBody>
      </p:sp>
      <p:sp>
        <p:nvSpPr>
          <p:cNvPr id="4" name="Date Placeholder 3">
            <a:extLst>
              <a:ext uri="{FF2B5EF4-FFF2-40B4-BE49-F238E27FC236}">
                <a16:creationId xmlns:a16="http://schemas.microsoft.com/office/drawing/2014/main" id="{ABE1B57D-F09D-654F-B9F0-14BE58BD9A46}"/>
              </a:ext>
            </a:extLst>
          </p:cNvPr>
          <p:cNvSpPr>
            <a:spLocks noGrp="1"/>
          </p:cNvSpPr>
          <p:nvPr>
            <p:ph type="dt" sz="half" idx="10"/>
          </p:nvPr>
        </p:nvSpPr>
        <p:spPr/>
        <p:txBody>
          <a:bodyPr/>
          <a:lstStyle/>
          <a:p>
            <a:r>
              <a:rPr lang="en-US"/>
              <a:t>First Semester 2020-2021</a:t>
            </a:r>
            <a:endParaRPr lang="en-US" dirty="0"/>
          </a:p>
        </p:txBody>
      </p:sp>
      <p:sp>
        <p:nvSpPr>
          <p:cNvPr id="5" name="Footer Placeholder 4">
            <a:extLst>
              <a:ext uri="{FF2B5EF4-FFF2-40B4-BE49-F238E27FC236}">
                <a16:creationId xmlns:a16="http://schemas.microsoft.com/office/drawing/2014/main" id="{47AEE760-FB92-004C-944E-1D1E39B7B504}"/>
              </a:ext>
            </a:extLst>
          </p:cNvPr>
          <p:cNvSpPr>
            <a:spLocks noGrp="1"/>
          </p:cNvSpPr>
          <p:nvPr>
            <p:ph type="ftr" sz="quarter" idx="11"/>
          </p:nvPr>
        </p:nvSpPr>
        <p:spPr/>
        <p:txBody>
          <a:bodyPr/>
          <a:lstStyle/>
          <a:p>
            <a:r>
              <a:rPr lang="en-US"/>
              <a:t>Dr. Malak Abdullah</a:t>
            </a:r>
            <a:endParaRPr lang="en-US" dirty="0"/>
          </a:p>
        </p:txBody>
      </p:sp>
      <p:sp>
        <p:nvSpPr>
          <p:cNvPr id="6" name="Slide Number Placeholder 5">
            <a:extLst>
              <a:ext uri="{FF2B5EF4-FFF2-40B4-BE49-F238E27FC236}">
                <a16:creationId xmlns:a16="http://schemas.microsoft.com/office/drawing/2014/main" id="{D89FFC14-063D-E444-971F-11A735102715}"/>
              </a:ext>
            </a:extLst>
          </p:cNvPr>
          <p:cNvSpPr>
            <a:spLocks noGrp="1"/>
          </p:cNvSpPr>
          <p:nvPr>
            <p:ph type="sldNum" sz="quarter" idx="12"/>
          </p:nvPr>
        </p:nvSpPr>
        <p:spPr/>
        <p:txBody>
          <a:bodyPr/>
          <a:lstStyle/>
          <a:p>
            <a:fld id="{D8C2E80E-A818-EA4B-839C-9030708D7285}" type="slidenum">
              <a:rPr lang="en-US" smtClean="0"/>
              <a:t>17</a:t>
            </a:fld>
            <a:endParaRPr lang="en-US" dirty="0"/>
          </a:p>
        </p:txBody>
      </p:sp>
      <p:pic>
        <p:nvPicPr>
          <p:cNvPr id="7" name="Picture 6">
            <a:extLst>
              <a:ext uri="{FF2B5EF4-FFF2-40B4-BE49-F238E27FC236}">
                <a16:creationId xmlns:a16="http://schemas.microsoft.com/office/drawing/2014/main" id="{DFCB48F7-E587-904D-921E-5D5DB83860CE}"/>
              </a:ext>
            </a:extLst>
          </p:cNvPr>
          <p:cNvPicPr>
            <a:picLocks noChangeAspect="1"/>
          </p:cNvPicPr>
          <p:nvPr/>
        </p:nvPicPr>
        <p:blipFill>
          <a:blip r:embed="rId2"/>
          <a:stretch>
            <a:fillRect/>
          </a:stretch>
        </p:blipFill>
        <p:spPr>
          <a:xfrm>
            <a:off x="7256983" y="220091"/>
            <a:ext cx="4589103" cy="5347504"/>
          </a:xfrm>
          <a:prstGeom prst="rect">
            <a:avLst/>
          </a:prstGeom>
        </p:spPr>
      </p:pic>
      <p:pic>
        <p:nvPicPr>
          <p:cNvPr id="8" name="Picture 7">
            <a:extLst>
              <a:ext uri="{FF2B5EF4-FFF2-40B4-BE49-F238E27FC236}">
                <a16:creationId xmlns:a16="http://schemas.microsoft.com/office/drawing/2014/main" id="{1702568A-84C2-1A48-9B16-BA60CCF59FB5}"/>
              </a:ext>
            </a:extLst>
          </p:cNvPr>
          <p:cNvPicPr>
            <a:picLocks noChangeAspect="1"/>
          </p:cNvPicPr>
          <p:nvPr/>
        </p:nvPicPr>
        <p:blipFill>
          <a:blip r:embed="rId3"/>
          <a:stretch>
            <a:fillRect/>
          </a:stretch>
        </p:blipFill>
        <p:spPr>
          <a:xfrm>
            <a:off x="146365" y="220091"/>
            <a:ext cx="5024667" cy="5347504"/>
          </a:xfrm>
          <a:prstGeom prst="rect">
            <a:avLst/>
          </a:prstGeom>
        </p:spPr>
      </p:pic>
    </p:spTree>
    <p:extLst>
      <p:ext uri="{BB962C8B-B14F-4D97-AF65-F5344CB8AC3E}">
        <p14:creationId xmlns:p14="http://schemas.microsoft.com/office/powerpoint/2010/main" val="7011650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CFA89-3E5B-2442-A874-0E64A0BB6C4B}"/>
              </a:ext>
            </a:extLst>
          </p:cNvPr>
          <p:cNvSpPr>
            <a:spLocks noGrp="1"/>
          </p:cNvSpPr>
          <p:nvPr>
            <p:ph type="title"/>
          </p:nvPr>
        </p:nvSpPr>
        <p:spPr/>
        <p:txBody>
          <a:bodyPr>
            <a:normAutofit/>
          </a:bodyPr>
          <a:lstStyle/>
          <a:p>
            <a:r>
              <a:rPr lang="en-US" b="1" dirty="0"/>
              <a:t>Extra: Feature Importance</a:t>
            </a:r>
            <a:endParaRPr lang="en-US" dirty="0"/>
          </a:p>
        </p:txBody>
      </p:sp>
      <p:sp>
        <p:nvSpPr>
          <p:cNvPr id="3" name="Content Placeholder 2">
            <a:extLst>
              <a:ext uri="{FF2B5EF4-FFF2-40B4-BE49-F238E27FC236}">
                <a16:creationId xmlns:a16="http://schemas.microsoft.com/office/drawing/2014/main" id="{54D59578-804C-FB41-92EF-626EFFF54212}"/>
              </a:ext>
            </a:extLst>
          </p:cNvPr>
          <p:cNvSpPr>
            <a:spLocks noGrp="1"/>
          </p:cNvSpPr>
          <p:nvPr>
            <p:ph idx="1"/>
          </p:nvPr>
        </p:nvSpPr>
        <p:spPr>
          <a:xfrm>
            <a:off x="314324" y="1214437"/>
            <a:ext cx="11387137" cy="4429125"/>
          </a:xfrm>
        </p:spPr>
        <p:txBody>
          <a:bodyPr/>
          <a:lstStyle/>
          <a:p>
            <a:r>
              <a:rPr lang="en-US" dirty="0"/>
              <a:t>One of the great qualities of </a:t>
            </a:r>
            <a:r>
              <a:rPr lang="en-US" dirty="0">
                <a:solidFill>
                  <a:srgbClr val="FF0000"/>
                </a:solidFill>
              </a:rPr>
              <a:t>Random Forests </a:t>
            </a:r>
            <a:r>
              <a:rPr lang="en-US" dirty="0"/>
              <a:t>is that they </a:t>
            </a:r>
            <a:r>
              <a:rPr lang="en-US" dirty="0">
                <a:solidFill>
                  <a:srgbClr val="FF0000"/>
                </a:solidFill>
              </a:rPr>
              <a:t>make it easy to measure the </a:t>
            </a:r>
            <a:r>
              <a:rPr lang="en-US" b="1" dirty="0">
                <a:solidFill>
                  <a:srgbClr val="FF0000"/>
                </a:solidFill>
              </a:rPr>
              <a:t>relative importance of each feature</a:t>
            </a:r>
            <a:r>
              <a:rPr lang="en-US" dirty="0">
                <a:solidFill>
                  <a:srgbClr val="FF0000"/>
                </a:solidFill>
              </a:rPr>
              <a:t>. </a:t>
            </a:r>
          </a:p>
          <a:p>
            <a:r>
              <a:rPr lang="en-US" dirty="0" err="1"/>
              <a:t>Scikit</a:t>
            </a:r>
            <a:r>
              <a:rPr lang="en-US" dirty="0"/>
              <a:t>-Learn measures a feature's importance by looking at how much the tree nodes that use that feature reduce impurity on average (across all trees in the forest). More precisely, it is a weighted average, where each node's weight is equal to the number of training samples that are associated with it.</a:t>
            </a:r>
          </a:p>
          <a:p>
            <a:endParaRPr lang="en-US" dirty="0"/>
          </a:p>
        </p:txBody>
      </p:sp>
      <p:sp>
        <p:nvSpPr>
          <p:cNvPr id="4" name="Date Placeholder 3">
            <a:extLst>
              <a:ext uri="{FF2B5EF4-FFF2-40B4-BE49-F238E27FC236}">
                <a16:creationId xmlns:a16="http://schemas.microsoft.com/office/drawing/2014/main" id="{E95AD812-4806-DA4D-8913-BA2C90EEE34E}"/>
              </a:ext>
            </a:extLst>
          </p:cNvPr>
          <p:cNvSpPr>
            <a:spLocks noGrp="1"/>
          </p:cNvSpPr>
          <p:nvPr>
            <p:ph type="dt" sz="half" idx="10"/>
          </p:nvPr>
        </p:nvSpPr>
        <p:spPr/>
        <p:txBody>
          <a:bodyPr/>
          <a:lstStyle/>
          <a:p>
            <a:r>
              <a:rPr lang="en-US"/>
              <a:t>First Semester 2020-2021</a:t>
            </a:r>
            <a:endParaRPr lang="en-US" dirty="0"/>
          </a:p>
        </p:txBody>
      </p:sp>
      <p:sp>
        <p:nvSpPr>
          <p:cNvPr id="5" name="Footer Placeholder 4">
            <a:extLst>
              <a:ext uri="{FF2B5EF4-FFF2-40B4-BE49-F238E27FC236}">
                <a16:creationId xmlns:a16="http://schemas.microsoft.com/office/drawing/2014/main" id="{8FAFD3BA-F463-F949-A076-B975C546204B}"/>
              </a:ext>
            </a:extLst>
          </p:cNvPr>
          <p:cNvSpPr>
            <a:spLocks noGrp="1"/>
          </p:cNvSpPr>
          <p:nvPr>
            <p:ph type="ftr" sz="quarter" idx="11"/>
          </p:nvPr>
        </p:nvSpPr>
        <p:spPr/>
        <p:txBody>
          <a:bodyPr/>
          <a:lstStyle/>
          <a:p>
            <a:r>
              <a:rPr lang="en-US"/>
              <a:t>Dr. Malak Abdullah</a:t>
            </a:r>
            <a:endParaRPr lang="en-US" dirty="0"/>
          </a:p>
        </p:txBody>
      </p:sp>
      <p:sp>
        <p:nvSpPr>
          <p:cNvPr id="6" name="Slide Number Placeholder 5">
            <a:extLst>
              <a:ext uri="{FF2B5EF4-FFF2-40B4-BE49-F238E27FC236}">
                <a16:creationId xmlns:a16="http://schemas.microsoft.com/office/drawing/2014/main" id="{094D4B28-D32C-1343-89B5-F38911D535A2}"/>
              </a:ext>
            </a:extLst>
          </p:cNvPr>
          <p:cNvSpPr>
            <a:spLocks noGrp="1"/>
          </p:cNvSpPr>
          <p:nvPr>
            <p:ph type="sldNum" sz="quarter" idx="12"/>
          </p:nvPr>
        </p:nvSpPr>
        <p:spPr/>
        <p:txBody>
          <a:bodyPr/>
          <a:lstStyle/>
          <a:p>
            <a:fld id="{D8C2E80E-A818-EA4B-839C-9030708D7285}" type="slidenum">
              <a:rPr lang="en-US" smtClean="0"/>
              <a:t>18</a:t>
            </a:fld>
            <a:endParaRPr lang="en-US" dirty="0"/>
          </a:p>
        </p:txBody>
      </p:sp>
      <p:pic>
        <p:nvPicPr>
          <p:cNvPr id="7" name="Picture 6">
            <a:extLst>
              <a:ext uri="{FF2B5EF4-FFF2-40B4-BE49-F238E27FC236}">
                <a16:creationId xmlns:a16="http://schemas.microsoft.com/office/drawing/2014/main" id="{AA80CBA3-4626-B840-9BDC-D0B18FC51044}"/>
              </a:ext>
            </a:extLst>
          </p:cNvPr>
          <p:cNvPicPr>
            <a:picLocks noChangeAspect="1"/>
          </p:cNvPicPr>
          <p:nvPr/>
        </p:nvPicPr>
        <p:blipFill rotWithShape="1">
          <a:blip r:embed="rId2"/>
          <a:srcRect t="31093" r="44"/>
          <a:stretch/>
        </p:blipFill>
        <p:spPr>
          <a:xfrm>
            <a:off x="4238476" y="2820066"/>
            <a:ext cx="7101459" cy="4037933"/>
          </a:xfrm>
          <a:prstGeom prst="rect">
            <a:avLst/>
          </a:prstGeom>
        </p:spPr>
      </p:pic>
      <p:sp>
        <p:nvSpPr>
          <p:cNvPr id="8" name="Rectangle 7">
            <a:extLst>
              <a:ext uri="{FF2B5EF4-FFF2-40B4-BE49-F238E27FC236}">
                <a16:creationId xmlns:a16="http://schemas.microsoft.com/office/drawing/2014/main" id="{ED4ADB24-E738-A443-933C-89A23162E2E4}"/>
              </a:ext>
            </a:extLst>
          </p:cNvPr>
          <p:cNvSpPr/>
          <p:nvPr/>
        </p:nvSpPr>
        <p:spPr>
          <a:xfrm>
            <a:off x="490539" y="4159673"/>
            <a:ext cx="3270232" cy="923330"/>
          </a:xfrm>
          <a:prstGeom prst="rect">
            <a:avLst/>
          </a:prstGeom>
        </p:spPr>
        <p:txBody>
          <a:bodyPr wrap="square">
            <a:spAutoFit/>
          </a:bodyPr>
          <a:lstStyle/>
          <a:p>
            <a:r>
              <a:rPr lang="en-US" dirty="0">
                <a:latin typeface="Times" pitchFamily="2" charset="0"/>
              </a:rPr>
              <a:t>important features are likely to appear closer to the root of the tree.</a:t>
            </a:r>
            <a:endParaRPr lang="en-US" dirty="0">
              <a:effectLst/>
              <a:latin typeface="Times" pitchFamily="2" charset="0"/>
            </a:endParaRPr>
          </a:p>
        </p:txBody>
      </p:sp>
    </p:spTree>
    <p:extLst>
      <p:ext uri="{BB962C8B-B14F-4D97-AF65-F5344CB8AC3E}">
        <p14:creationId xmlns:p14="http://schemas.microsoft.com/office/powerpoint/2010/main" val="2016204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289538-B11C-1B46-A8B3-236AB0C5BEB6}"/>
              </a:ext>
            </a:extLst>
          </p:cNvPr>
          <p:cNvSpPr>
            <a:spLocks noGrp="1"/>
          </p:cNvSpPr>
          <p:nvPr>
            <p:ph type="title"/>
          </p:nvPr>
        </p:nvSpPr>
        <p:spPr/>
        <p:txBody>
          <a:bodyPr/>
          <a:lstStyle/>
          <a:p>
            <a:r>
              <a:rPr lang="en-US" dirty="0"/>
              <a:t>Random Forest video</a:t>
            </a:r>
          </a:p>
        </p:txBody>
      </p:sp>
      <p:sp>
        <p:nvSpPr>
          <p:cNvPr id="3" name="Content Placeholder 2">
            <a:extLst>
              <a:ext uri="{FF2B5EF4-FFF2-40B4-BE49-F238E27FC236}">
                <a16:creationId xmlns:a16="http://schemas.microsoft.com/office/drawing/2014/main" id="{0CDEB957-1DD7-CF44-AAC2-6B6647C61EFB}"/>
              </a:ext>
            </a:extLst>
          </p:cNvPr>
          <p:cNvSpPr>
            <a:spLocks noGrp="1"/>
          </p:cNvSpPr>
          <p:nvPr>
            <p:ph idx="1"/>
          </p:nvPr>
        </p:nvSpPr>
        <p:spPr/>
        <p:txBody>
          <a:bodyPr>
            <a:normAutofit/>
          </a:bodyPr>
          <a:lstStyle/>
          <a:p>
            <a:r>
              <a:rPr lang="en-US" dirty="0">
                <a:hlinkClick r:id="rId2"/>
              </a:rPr>
              <a:t>https://youtu.be/J4Wdy0Wc_xQ?t=75</a:t>
            </a:r>
            <a:endParaRPr lang="en-US" dirty="0"/>
          </a:p>
          <a:p>
            <a:pPr marL="0" indent="0">
              <a:buNone/>
            </a:pPr>
            <a:endParaRPr lang="en-US" b="1" dirty="0"/>
          </a:p>
          <a:p>
            <a:pPr marL="0" indent="0">
              <a:buNone/>
            </a:pPr>
            <a:r>
              <a:rPr lang="en-US" b="1" dirty="0"/>
              <a:t>Out-of-Bag Evaluation</a:t>
            </a:r>
          </a:p>
          <a:p>
            <a:r>
              <a:rPr lang="en-US" dirty="0"/>
              <a:t>With bagging, some instances may be sampled several times for any given predictor, while others may not be sampled at all. </a:t>
            </a:r>
          </a:p>
          <a:p>
            <a:r>
              <a:rPr lang="en-US" dirty="0"/>
              <a:t>The training instances that are not sampled are called </a:t>
            </a:r>
            <a:r>
              <a:rPr lang="en-US" b="1" dirty="0"/>
              <a:t>out-of-bag (</a:t>
            </a:r>
            <a:r>
              <a:rPr lang="en-US" b="1" dirty="0" err="1"/>
              <a:t>oob</a:t>
            </a:r>
            <a:r>
              <a:rPr lang="en-US" dirty="0"/>
              <a:t>) instances. </a:t>
            </a:r>
          </a:p>
          <a:p>
            <a:r>
              <a:rPr lang="en-US" dirty="0"/>
              <a:t>Since a predictor never sees the </a:t>
            </a:r>
            <a:r>
              <a:rPr lang="en-US" dirty="0" err="1"/>
              <a:t>oob</a:t>
            </a:r>
            <a:r>
              <a:rPr lang="en-US" dirty="0"/>
              <a:t> instances during training, it can be evaluated on these instances, without the need for a separate validation set. </a:t>
            </a:r>
          </a:p>
          <a:p>
            <a:r>
              <a:rPr lang="en-US" dirty="0"/>
              <a:t>You can evaluate the ensemble itself by averaging out the </a:t>
            </a:r>
            <a:r>
              <a:rPr lang="en-US" dirty="0" err="1"/>
              <a:t>oob</a:t>
            </a:r>
            <a:r>
              <a:rPr lang="en-US" dirty="0"/>
              <a:t> evaluations of each predictor.</a:t>
            </a:r>
          </a:p>
          <a:p>
            <a:r>
              <a:rPr lang="en-US" dirty="0"/>
              <a:t>In </a:t>
            </a:r>
            <a:r>
              <a:rPr lang="en-US" dirty="0" err="1"/>
              <a:t>Scikit</a:t>
            </a:r>
            <a:r>
              <a:rPr lang="en-US" dirty="0"/>
              <a:t>-Learn, you can set </a:t>
            </a:r>
            <a:r>
              <a:rPr lang="en-US" dirty="0" err="1"/>
              <a:t>oob_score</a:t>
            </a:r>
            <a:r>
              <a:rPr lang="en-US" dirty="0"/>
              <a:t>=True when creating a </a:t>
            </a:r>
            <a:r>
              <a:rPr lang="en-US" dirty="0" err="1"/>
              <a:t>BaggingClassifier</a:t>
            </a:r>
            <a:r>
              <a:rPr lang="en-US" dirty="0"/>
              <a:t> to request an automatic </a:t>
            </a:r>
            <a:r>
              <a:rPr lang="en-US" dirty="0" err="1"/>
              <a:t>oob</a:t>
            </a:r>
            <a:r>
              <a:rPr lang="en-US" dirty="0"/>
              <a:t> evaluation after training. </a:t>
            </a:r>
          </a:p>
        </p:txBody>
      </p:sp>
      <p:sp>
        <p:nvSpPr>
          <p:cNvPr id="4" name="Date Placeholder 3">
            <a:extLst>
              <a:ext uri="{FF2B5EF4-FFF2-40B4-BE49-F238E27FC236}">
                <a16:creationId xmlns:a16="http://schemas.microsoft.com/office/drawing/2014/main" id="{63FF9220-15F4-2B49-AEA3-C5B8BBF18D75}"/>
              </a:ext>
            </a:extLst>
          </p:cNvPr>
          <p:cNvSpPr>
            <a:spLocks noGrp="1"/>
          </p:cNvSpPr>
          <p:nvPr>
            <p:ph type="dt" sz="half" idx="10"/>
          </p:nvPr>
        </p:nvSpPr>
        <p:spPr/>
        <p:txBody>
          <a:bodyPr/>
          <a:lstStyle/>
          <a:p>
            <a:r>
              <a:rPr lang="en-US"/>
              <a:t>First Semester 2020-2021</a:t>
            </a:r>
            <a:endParaRPr lang="en-US" dirty="0"/>
          </a:p>
        </p:txBody>
      </p:sp>
      <p:sp>
        <p:nvSpPr>
          <p:cNvPr id="5" name="Footer Placeholder 4">
            <a:extLst>
              <a:ext uri="{FF2B5EF4-FFF2-40B4-BE49-F238E27FC236}">
                <a16:creationId xmlns:a16="http://schemas.microsoft.com/office/drawing/2014/main" id="{0A87763C-9740-B545-B478-47FBD38A8956}"/>
              </a:ext>
            </a:extLst>
          </p:cNvPr>
          <p:cNvSpPr>
            <a:spLocks noGrp="1"/>
          </p:cNvSpPr>
          <p:nvPr>
            <p:ph type="ftr" sz="quarter" idx="11"/>
          </p:nvPr>
        </p:nvSpPr>
        <p:spPr/>
        <p:txBody>
          <a:bodyPr/>
          <a:lstStyle/>
          <a:p>
            <a:r>
              <a:rPr lang="en-US"/>
              <a:t>Dr. Malak Abdullah</a:t>
            </a:r>
            <a:endParaRPr lang="en-US" dirty="0"/>
          </a:p>
        </p:txBody>
      </p:sp>
      <p:sp>
        <p:nvSpPr>
          <p:cNvPr id="6" name="Slide Number Placeholder 5">
            <a:extLst>
              <a:ext uri="{FF2B5EF4-FFF2-40B4-BE49-F238E27FC236}">
                <a16:creationId xmlns:a16="http://schemas.microsoft.com/office/drawing/2014/main" id="{0A466836-08F8-B648-BD26-338487003DFF}"/>
              </a:ext>
            </a:extLst>
          </p:cNvPr>
          <p:cNvSpPr>
            <a:spLocks noGrp="1"/>
          </p:cNvSpPr>
          <p:nvPr>
            <p:ph type="sldNum" sz="quarter" idx="12"/>
          </p:nvPr>
        </p:nvSpPr>
        <p:spPr/>
        <p:txBody>
          <a:bodyPr/>
          <a:lstStyle/>
          <a:p>
            <a:fld id="{D8C2E80E-A818-EA4B-839C-9030708D7285}" type="slidenum">
              <a:rPr lang="en-US" smtClean="0"/>
              <a:t>19</a:t>
            </a:fld>
            <a:endParaRPr lang="en-US" dirty="0"/>
          </a:p>
        </p:txBody>
      </p:sp>
    </p:spTree>
    <p:extLst>
      <p:ext uri="{BB962C8B-B14F-4D97-AF65-F5344CB8AC3E}">
        <p14:creationId xmlns:p14="http://schemas.microsoft.com/office/powerpoint/2010/main" val="17115775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114556-B7A2-6C41-82B9-B40B3245E1E4}"/>
              </a:ext>
            </a:extLst>
          </p:cNvPr>
          <p:cNvSpPr>
            <a:spLocks noGrp="1"/>
          </p:cNvSpPr>
          <p:nvPr>
            <p:ph type="title"/>
          </p:nvPr>
        </p:nvSpPr>
        <p:spPr/>
        <p:txBody>
          <a:bodyPr/>
          <a:lstStyle/>
          <a:p>
            <a:r>
              <a:rPr lang="en-US" dirty="0"/>
              <a:t>The Wisdom of Crowds</a:t>
            </a:r>
          </a:p>
        </p:txBody>
      </p:sp>
      <p:sp>
        <p:nvSpPr>
          <p:cNvPr id="3" name="Content Placeholder 2">
            <a:extLst>
              <a:ext uri="{FF2B5EF4-FFF2-40B4-BE49-F238E27FC236}">
                <a16:creationId xmlns:a16="http://schemas.microsoft.com/office/drawing/2014/main" id="{DDCB701C-F3A3-834C-8CAE-7D2DCD6425FD}"/>
              </a:ext>
            </a:extLst>
          </p:cNvPr>
          <p:cNvSpPr>
            <a:spLocks noGrp="1"/>
          </p:cNvSpPr>
          <p:nvPr>
            <p:ph idx="1"/>
          </p:nvPr>
        </p:nvSpPr>
        <p:spPr/>
        <p:txBody>
          <a:bodyPr/>
          <a:lstStyle/>
          <a:p>
            <a:r>
              <a:rPr lang="en-US" dirty="0"/>
              <a:t>Suppose you ask a complex question to thousands of random people, then aggregate their answers. In many cases you will find that this aggregated answer is better than an expert’s answer.</a:t>
            </a:r>
          </a:p>
          <a:p>
            <a:r>
              <a:rPr lang="en-US" dirty="0"/>
              <a:t>This phenomenon, where collective wisdom is better than most, if not all of the individuals in the crowd has become known as the Wisdom of Crowds. </a:t>
            </a:r>
          </a:p>
          <a:p>
            <a:r>
              <a:rPr lang="en-US" dirty="0"/>
              <a:t>A more up-to-date example is the “Ask the Audience” part of </a:t>
            </a:r>
            <a:r>
              <a:rPr lang="en-US" u="sng" dirty="0"/>
              <a:t>Who Wants to be a Millionaire</a:t>
            </a:r>
            <a:r>
              <a:rPr lang="en-US" dirty="0"/>
              <a:t>, where the studio audience are polled and the most popular answer is the correct answer 91% of the time.</a:t>
            </a:r>
          </a:p>
        </p:txBody>
      </p:sp>
      <p:sp>
        <p:nvSpPr>
          <p:cNvPr id="4" name="Date Placeholder 3">
            <a:extLst>
              <a:ext uri="{FF2B5EF4-FFF2-40B4-BE49-F238E27FC236}">
                <a16:creationId xmlns:a16="http://schemas.microsoft.com/office/drawing/2014/main" id="{9D5F4922-A043-8B4F-B536-6A16DBE3F2A8}"/>
              </a:ext>
            </a:extLst>
          </p:cNvPr>
          <p:cNvSpPr>
            <a:spLocks noGrp="1"/>
          </p:cNvSpPr>
          <p:nvPr>
            <p:ph type="dt" sz="half" idx="10"/>
          </p:nvPr>
        </p:nvSpPr>
        <p:spPr/>
        <p:txBody>
          <a:bodyPr/>
          <a:lstStyle/>
          <a:p>
            <a:r>
              <a:rPr lang="en-US"/>
              <a:t>First Semester 2020-2021</a:t>
            </a:r>
            <a:endParaRPr lang="en-US" dirty="0"/>
          </a:p>
        </p:txBody>
      </p:sp>
      <p:sp>
        <p:nvSpPr>
          <p:cNvPr id="5" name="Footer Placeholder 4">
            <a:extLst>
              <a:ext uri="{FF2B5EF4-FFF2-40B4-BE49-F238E27FC236}">
                <a16:creationId xmlns:a16="http://schemas.microsoft.com/office/drawing/2014/main" id="{85DAFAF2-63E1-B44E-AEE6-CA8FCB1515E3}"/>
              </a:ext>
            </a:extLst>
          </p:cNvPr>
          <p:cNvSpPr>
            <a:spLocks noGrp="1"/>
          </p:cNvSpPr>
          <p:nvPr>
            <p:ph type="ftr" sz="quarter" idx="11"/>
          </p:nvPr>
        </p:nvSpPr>
        <p:spPr/>
        <p:txBody>
          <a:bodyPr/>
          <a:lstStyle/>
          <a:p>
            <a:r>
              <a:rPr lang="en-US"/>
              <a:t>Dr. Malak Abdullah</a:t>
            </a:r>
            <a:endParaRPr lang="en-US" dirty="0"/>
          </a:p>
        </p:txBody>
      </p:sp>
      <p:sp>
        <p:nvSpPr>
          <p:cNvPr id="6" name="Slide Number Placeholder 5">
            <a:extLst>
              <a:ext uri="{FF2B5EF4-FFF2-40B4-BE49-F238E27FC236}">
                <a16:creationId xmlns:a16="http://schemas.microsoft.com/office/drawing/2014/main" id="{C7144B8B-DF65-444F-9BF0-C0ACC08CA90C}"/>
              </a:ext>
            </a:extLst>
          </p:cNvPr>
          <p:cNvSpPr>
            <a:spLocks noGrp="1"/>
          </p:cNvSpPr>
          <p:nvPr>
            <p:ph type="sldNum" sz="quarter" idx="12"/>
          </p:nvPr>
        </p:nvSpPr>
        <p:spPr/>
        <p:txBody>
          <a:bodyPr/>
          <a:lstStyle/>
          <a:p>
            <a:fld id="{D8C2E80E-A818-EA4B-839C-9030708D7285}" type="slidenum">
              <a:rPr lang="en-US" smtClean="0"/>
              <a:t>2</a:t>
            </a:fld>
            <a:endParaRPr lang="en-US" dirty="0"/>
          </a:p>
        </p:txBody>
      </p:sp>
      <p:pic>
        <p:nvPicPr>
          <p:cNvPr id="8" name="Picture 7" descr="A crowd of people skiing on the snow&#13;&#10;&#13;&#10;Description automatically generated">
            <a:extLst>
              <a:ext uri="{FF2B5EF4-FFF2-40B4-BE49-F238E27FC236}">
                <a16:creationId xmlns:a16="http://schemas.microsoft.com/office/drawing/2014/main" id="{F25110BE-6A54-A74C-9673-2E949B90AFC0}"/>
              </a:ext>
            </a:extLst>
          </p:cNvPr>
          <p:cNvPicPr>
            <a:picLocks noChangeAspect="1"/>
          </p:cNvPicPr>
          <p:nvPr/>
        </p:nvPicPr>
        <p:blipFill>
          <a:blip r:embed="rId2"/>
          <a:stretch>
            <a:fillRect/>
          </a:stretch>
        </p:blipFill>
        <p:spPr>
          <a:xfrm>
            <a:off x="3925824" y="4324350"/>
            <a:ext cx="4038600" cy="2019300"/>
          </a:xfrm>
          <a:prstGeom prst="rect">
            <a:avLst/>
          </a:prstGeom>
        </p:spPr>
      </p:pic>
    </p:spTree>
    <p:extLst>
      <p:ext uri="{BB962C8B-B14F-4D97-AF65-F5344CB8AC3E}">
        <p14:creationId xmlns:p14="http://schemas.microsoft.com/office/powerpoint/2010/main" val="4636887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B55BC2-E08B-FC4B-B2D9-4D649EF19EDE}"/>
              </a:ext>
            </a:extLst>
          </p:cNvPr>
          <p:cNvSpPr>
            <a:spLocks noGrp="1"/>
          </p:cNvSpPr>
          <p:nvPr>
            <p:ph type="title"/>
          </p:nvPr>
        </p:nvSpPr>
        <p:spPr/>
        <p:txBody>
          <a:bodyPr/>
          <a:lstStyle/>
          <a:p>
            <a:r>
              <a:rPr lang="en-US" dirty="0"/>
              <a:t>Ensemble Methods</a:t>
            </a:r>
          </a:p>
        </p:txBody>
      </p:sp>
      <p:sp>
        <p:nvSpPr>
          <p:cNvPr id="3" name="Content Placeholder 2">
            <a:extLst>
              <a:ext uri="{FF2B5EF4-FFF2-40B4-BE49-F238E27FC236}">
                <a16:creationId xmlns:a16="http://schemas.microsoft.com/office/drawing/2014/main" id="{753FE588-71CC-8F40-8CA0-335A282D81E0}"/>
              </a:ext>
            </a:extLst>
          </p:cNvPr>
          <p:cNvSpPr>
            <a:spLocks noGrp="1"/>
          </p:cNvSpPr>
          <p:nvPr>
            <p:ph idx="1"/>
          </p:nvPr>
        </p:nvSpPr>
        <p:spPr/>
        <p:txBody>
          <a:bodyPr/>
          <a:lstStyle/>
          <a:p>
            <a:r>
              <a:rPr lang="en-US" dirty="0"/>
              <a:t>We will talk about the most popular Ensemble methods</a:t>
            </a:r>
          </a:p>
          <a:p>
            <a:pPr lvl="1"/>
            <a:r>
              <a:rPr lang="en-US" dirty="0">
                <a:solidFill>
                  <a:schemeClr val="bg1">
                    <a:lumMod val="75000"/>
                  </a:schemeClr>
                </a:solidFill>
              </a:rPr>
              <a:t>Voting</a:t>
            </a:r>
          </a:p>
          <a:p>
            <a:pPr lvl="1"/>
            <a:r>
              <a:rPr lang="en-US" dirty="0">
                <a:solidFill>
                  <a:schemeClr val="bg1">
                    <a:lumMod val="75000"/>
                  </a:schemeClr>
                </a:solidFill>
              </a:rPr>
              <a:t>Bagging</a:t>
            </a:r>
          </a:p>
          <a:p>
            <a:pPr lvl="2"/>
            <a:r>
              <a:rPr lang="en-US" dirty="0">
                <a:solidFill>
                  <a:schemeClr val="bg1">
                    <a:lumMod val="75000"/>
                  </a:schemeClr>
                </a:solidFill>
              </a:rPr>
              <a:t>Random Forest</a:t>
            </a:r>
          </a:p>
          <a:p>
            <a:pPr lvl="1"/>
            <a:r>
              <a:rPr lang="en-US" dirty="0">
                <a:solidFill>
                  <a:srgbClr val="FF0000"/>
                </a:solidFill>
              </a:rPr>
              <a:t>Boosting.         </a:t>
            </a:r>
          </a:p>
          <a:p>
            <a:pPr lvl="1"/>
            <a:r>
              <a:rPr lang="en-US" dirty="0"/>
              <a:t>Stacking</a:t>
            </a:r>
          </a:p>
          <a:p>
            <a:pPr lvl="1"/>
            <a:endParaRPr lang="en-US" dirty="0">
              <a:solidFill>
                <a:srgbClr val="FF0000"/>
              </a:solidFill>
            </a:endParaRPr>
          </a:p>
          <a:p>
            <a:pPr lvl="1"/>
            <a:endParaRPr lang="en-US" dirty="0"/>
          </a:p>
        </p:txBody>
      </p:sp>
      <p:sp>
        <p:nvSpPr>
          <p:cNvPr id="4" name="Date Placeholder 3">
            <a:extLst>
              <a:ext uri="{FF2B5EF4-FFF2-40B4-BE49-F238E27FC236}">
                <a16:creationId xmlns:a16="http://schemas.microsoft.com/office/drawing/2014/main" id="{F9277FD6-2ECF-D64E-941C-28A292FE74B1}"/>
              </a:ext>
            </a:extLst>
          </p:cNvPr>
          <p:cNvSpPr>
            <a:spLocks noGrp="1"/>
          </p:cNvSpPr>
          <p:nvPr>
            <p:ph type="dt" sz="half" idx="10"/>
          </p:nvPr>
        </p:nvSpPr>
        <p:spPr/>
        <p:txBody>
          <a:bodyPr/>
          <a:lstStyle/>
          <a:p>
            <a:r>
              <a:rPr lang="en-US"/>
              <a:t>First Semester 2020-2021</a:t>
            </a:r>
            <a:endParaRPr lang="en-US" dirty="0"/>
          </a:p>
        </p:txBody>
      </p:sp>
      <p:sp>
        <p:nvSpPr>
          <p:cNvPr id="5" name="Footer Placeholder 4">
            <a:extLst>
              <a:ext uri="{FF2B5EF4-FFF2-40B4-BE49-F238E27FC236}">
                <a16:creationId xmlns:a16="http://schemas.microsoft.com/office/drawing/2014/main" id="{B996864D-B308-A043-A8B0-50DFE6D5FAED}"/>
              </a:ext>
            </a:extLst>
          </p:cNvPr>
          <p:cNvSpPr>
            <a:spLocks noGrp="1"/>
          </p:cNvSpPr>
          <p:nvPr>
            <p:ph type="ftr" sz="quarter" idx="11"/>
          </p:nvPr>
        </p:nvSpPr>
        <p:spPr/>
        <p:txBody>
          <a:bodyPr/>
          <a:lstStyle/>
          <a:p>
            <a:r>
              <a:rPr lang="en-US"/>
              <a:t>Dr. Malak Abdullah</a:t>
            </a:r>
            <a:endParaRPr lang="en-US" dirty="0"/>
          </a:p>
        </p:txBody>
      </p:sp>
      <p:sp>
        <p:nvSpPr>
          <p:cNvPr id="6" name="Slide Number Placeholder 5">
            <a:extLst>
              <a:ext uri="{FF2B5EF4-FFF2-40B4-BE49-F238E27FC236}">
                <a16:creationId xmlns:a16="http://schemas.microsoft.com/office/drawing/2014/main" id="{A5339CE3-06D9-D34D-B6A2-5F59C813AA7D}"/>
              </a:ext>
            </a:extLst>
          </p:cNvPr>
          <p:cNvSpPr>
            <a:spLocks noGrp="1"/>
          </p:cNvSpPr>
          <p:nvPr>
            <p:ph type="sldNum" sz="quarter" idx="12"/>
          </p:nvPr>
        </p:nvSpPr>
        <p:spPr/>
        <p:txBody>
          <a:bodyPr/>
          <a:lstStyle/>
          <a:p>
            <a:fld id="{D8C2E80E-A818-EA4B-839C-9030708D7285}" type="slidenum">
              <a:rPr lang="en-US" smtClean="0"/>
              <a:t>20</a:t>
            </a:fld>
            <a:endParaRPr lang="en-US" dirty="0"/>
          </a:p>
        </p:txBody>
      </p:sp>
    </p:spTree>
    <p:extLst>
      <p:ext uri="{BB962C8B-B14F-4D97-AF65-F5344CB8AC3E}">
        <p14:creationId xmlns:p14="http://schemas.microsoft.com/office/powerpoint/2010/main" val="37964790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FE928-C7B7-AB44-9635-15E65BA8DBEB}"/>
              </a:ext>
            </a:extLst>
          </p:cNvPr>
          <p:cNvSpPr>
            <a:spLocks noGrp="1"/>
          </p:cNvSpPr>
          <p:nvPr>
            <p:ph type="title"/>
          </p:nvPr>
        </p:nvSpPr>
        <p:spPr/>
        <p:txBody>
          <a:bodyPr/>
          <a:lstStyle/>
          <a:p>
            <a:r>
              <a:rPr lang="en-US" dirty="0"/>
              <a:t>Boosting</a:t>
            </a:r>
          </a:p>
        </p:txBody>
      </p:sp>
      <p:sp>
        <p:nvSpPr>
          <p:cNvPr id="3" name="Content Placeholder 2">
            <a:extLst>
              <a:ext uri="{FF2B5EF4-FFF2-40B4-BE49-F238E27FC236}">
                <a16:creationId xmlns:a16="http://schemas.microsoft.com/office/drawing/2014/main" id="{663FB40A-35B2-E24B-B8F8-FF3A10A892F4}"/>
              </a:ext>
            </a:extLst>
          </p:cNvPr>
          <p:cNvSpPr>
            <a:spLocks noGrp="1"/>
          </p:cNvSpPr>
          <p:nvPr>
            <p:ph idx="1"/>
          </p:nvPr>
        </p:nvSpPr>
        <p:spPr>
          <a:xfrm>
            <a:off x="314325" y="1743075"/>
            <a:ext cx="11480278" cy="4814887"/>
          </a:xfrm>
        </p:spPr>
        <p:txBody>
          <a:bodyPr>
            <a:normAutofit/>
          </a:bodyPr>
          <a:lstStyle/>
          <a:p>
            <a:r>
              <a:rPr lang="en-US" dirty="0"/>
              <a:t>Boosting (originally called hypothesis boosting) refers to any Ensemble method that can combine several </a:t>
            </a:r>
            <a:r>
              <a:rPr lang="en-US" dirty="0">
                <a:solidFill>
                  <a:srgbClr val="FF0000"/>
                </a:solidFill>
              </a:rPr>
              <a:t>weak learners </a:t>
            </a:r>
            <a:r>
              <a:rPr lang="en-US" dirty="0"/>
              <a:t>into a strong learner.</a:t>
            </a:r>
          </a:p>
          <a:p>
            <a:r>
              <a:rPr lang="en-US" dirty="0"/>
              <a:t>The general idea of most boosting methods is to train predictors </a:t>
            </a:r>
            <a:r>
              <a:rPr lang="en-US" dirty="0">
                <a:solidFill>
                  <a:srgbClr val="FF0000"/>
                </a:solidFill>
              </a:rPr>
              <a:t>sequentially,</a:t>
            </a:r>
            <a:r>
              <a:rPr lang="en-US" dirty="0"/>
              <a:t> each trying to correct its predecessor.</a:t>
            </a:r>
          </a:p>
          <a:p>
            <a:r>
              <a:rPr lang="en-US" dirty="0"/>
              <a:t>Boosting </a:t>
            </a:r>
            <a:r>
              <a:rPr lang="en-US" dirty="0">
                <a:solidFill>
                  <a:srgbClr val="FF0000"/>
                </a:solidFill>
              </a:rPr>
              <a:t>incrementally</a:t>
            </a:r>
            <a:r>
              <a:rPr lang="en-US" dirty="0"/>
              <a:t> builds an ensemble by training each model with the same dataset but where the weights of instances are adjusted according to the error of the last prediction. </a:t>
            </a:r>
          </a:p>
          <a:p>
            <a:r>
              <a:rPr lang="en-US" dirty="0"/>
              <a:t>The main idea is forcing the models to focus on the </a:t>
            </a:r>
            <a:r>
              <a:rPr lang="en-US" dirty="0">
                <a:solidFill>
                  <a:srgbClr val="FF0000"/>
                </a:solidFill>
              </a:rPr>
              <a:t>instances which are hard</a:t>
            </a:r>
            <a:r>
              <a:rPr lang="en-US" dirty="0"/>
              <a:t>. </a:t>
            </a:r>
          </a:p>
          <a:p>
            <a:r>
              <a:rPr lang="en-US" dirty="0"/>
              <a:t>Unlike bagging, boosting is a </a:t>
            </a:r>
            <a:r>
              <a:rPr lang="en-US" dirty="0">
                <a:solidFill>
                  <a:srgbClr val="FF0000"/>
                </a:solidFill>
              </a:rPr>
              <a:t>sequential method</a:t>
            </a:r>
            <a:r>
              <a:rPr lang="en-US" dirty="0"/>
              <a:t>, and so you can not use parallel operations here.</a:t>
            </a:r>
          </a:p>
          <a:p>
            <a:r>
              <a:rPr lang="en-US" dirty="0"/>
              <a:t>There are many boosting methods available, but by far the most popular are</a:t>
            </a:r>
          </a:p>
          <a:p>
            <a:pPr lvl="1"/>
            <a:r>
              <a:rPr lang="en-US" dirty="0"/>
              <a:t>AdaBoost (short for Adaptive Boosting) </a:t>
            </a:r>
          </a:p>
          <a:p>
            <a:pPr lvl="1"/>
            <a:r>
              <a:rPr lang="en-US" dirty="0"/>
              <a:t>Gradient Boosting</a:t>
            </a:r>
          </a:p>
          <a:p>
            <a:pPr lvl="1"/>
            <a:r>
              <a:rPr lang="en-US" dirty="0" err="1"/>
              <a:t>XGBoost</a:t>
            </a:r>
            <a:endParaRPr lang="en-US" dirty="0"/>
          </a:p>
        </p:txBody>
      </p:sp>
      <p:sp>
        <p:nvSpPr>
          <p:cNvPr id="4" name="Date Placeholder 3">
            <a:extLst>
              <a:ext uri="{FF2B5EF4-FFF2-40B4-BE49-F238E27FC236}">
                <a16:creationId xmlns:a16="http://schemas.microsoft.com/office/drawing/2014/main" id="{5FFD93CE-66AA-6C40-A0F1-AB1AA298FB74}"/>
              </a:ext>
            </a:extLst>
          </p:cNvPr>
          <p:cNvSpPr>
            <a:spLocks noGrp="1"/>
          </p:cNvSpPr>
          <p:nvPr>
            <p:ph type="dt" sz="half" idx="10"/>
          </p:nvPr>
        </p:nvSpPr>
        <p:spPr/>
        <p:txBody>
          <a:bodyPr/>
          <a:lstStyle/>
          <a:p>
            <a:r>
              <a:rPr lang="en-US"/>
              <a:t>First Semester 2020-2021</a:t>
            </a:r>
            <a:endParaRPr lang="en-US" dirty="0"/>
          </a:p>
        </p:txBody>
      </p:sp>
      <p:sp>
        <p:nvSpPr>
          <p:cNvPr id="5" name="Footer Placeholder 4">
            <a:extLst>
              <a:ext uri="{FF2B5EF4-FFF2-40B4-BE49-F238E27FC236}">
                <a16:creationId xmlns:a16="http://schemas.microsoft.com/office/drawing/2014/main" id="{DC75D8D9-1039-F841-BA3F-BFE86F674AE6}"/>
              </a:ext>
            </a:extLst>
          </p:cNvPr>
          <p:cNvSpPr>
            <a:spLocks noGrp="1"/>
          </p:cNvSpPr>
          <p:nvPr>
            <p:ph type="ftr" sz="quarter" idx="11"/>
          </p:nvPr>
        </p:nvSpPr>
        <p:spPr/>
        <p:txBody>
          <a:bodyPr/>
          <a:lstStyle/>
          <a:p>
            <a:r>
              <a:rPr lang="en-US"/>
              <a:t>Dr. Malak Abdullah</a:t>
            </a:r>
            <a:endParaRPr lang="en-US" dirty="0"/>
          </a:p>
        </p:txBody>
      </p:sp>
      <p:sp>
        <p:nvSpPr>
          <p:cNvPr id="6" name="Slide Number Placeholder 5">
            <a:extLst>
              <a:ext uri="{FF2B5EF4-FFF2-40B4-BE49-F238E27FC236}">
                <a16:creationId xmlns:a16="http://schemas.microsoft.com/office/drawing/2014/main" id="{4311AB1A-E1DA-9C46-B745-441A99A10484}"/>
              </a:ext>
            </a:extLst>
          </p:cNvPr>
          <p:cNvSpPr>
            <a:spLocks noGrp="1"/>
          </p:cNvSpPr>
          <p:nvPr>
            <p:ph type="sldNum" sz="quarter" idx="12"/>
          </p:nvPr>
        </p:nvSpPr>
        <p:spPr/>
        <p:txBody>
          <a:bodyPr/>
          <a:lstStyle/>
          <a:p>
            <a:fld id="{D8C2E80E-A818-EA4B-839C-9030708D7285}" type="slidenum">
              <a:rPr lang="en-US" smtClean="0"/>
              <a:t>21</a:t>
            </a:fld>
            <a:endParaRPr lang="en-US" dirty="0"/>
          </a:p>
        </p:txBody>
      </p:sp>
    </p:spTree>
    <p:extLst>
      <p:ext uri="{BB962C8B-B14F-4D97-AF65-F5344CB8AC3E}">
        <p14:creationId xmlns:p14="http://schemas.microsoft.com/office/powerpoint/2010/main" val="26872892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F0983-2B89-F648-AD16-5935E381D9FB}"/>
              </a:ext>
            </a:extLst>
          </p:cNvPr>
          <p:cNvSpPr>
            <a:spLocks noGrp="1"/>
          </p:cNvSpPr>
          <p:nvPr>
            <p:ph type="title"/>
          </p:nvPr>
        </p:nvSpPr>
        <p:spPr/>
        <p:txBody>
          <a:bodyPr/>
          <a:lstStyle/>
          <a:p>
            <a:r>
              <a:rPr lang="en-US" dirty="0"/>
              <a:t>How it works?</a:t>
            </a:r>
          </a:p>
        </p:txBody>
      </p:sp>
      <p:sp>
        <p:nvSpPr>
          <p:cNvPr id="4" name="Date Placeholder 3">
            <a:extLst>
              <a:ext uri="{FF2B5EF4-FFF2-40B4-BE49-F238E27FC236}">
                <a16:creationId xmlns:a16="http://schemas.microsoft.com/office/drawing/2014/main" id="{8479F862-30BA-6141-A13F-B5399291475C}"/>
              </a:ext>
            </a:extLst>
          </p:cNvPr>
          <p:cNvSpPr>
            <a:spLocks noGrp="1"/>
          </p:cNvSpPr>
          <p:nvPr>
            <p:ph type="dt" sz="half" idx="10"/>
          </p:nvPr>
        </p:nvSpPr>
        <p:spPr/>
        <p:txBody>
          <a:bodyPr/>
          <a:lstStyle/>
          <a:p>
            <a:r>
              <a:rPr lang="en-US"/>
              <a:t>First Semester 2020-2021</a:t>
            </a:r>
            <a:endParaRPr lang="en-US" dirty="0"/>
          </a:p>
        </p:txBody>
      </p:sp>
      <p:sp>
        <p:nvSpPr>
          <p:cNvPr id="5" name="Footer Placeholder 4">
            <a:extLst>
              <a:ext uri="{FF2B5EF4-FFF2-40B4-BE49-F238E27FC236}">
                <a16:creationId xmlns:a16="http://schemas.microsoft.com/office/drawing/2014/main" id="{5F5AAEAF-8B36-FF40-AD59-44BA32710B12}"/>
              </a:ext>
            </a:extLst>
          </p:cNvPr>
          <p:cNvSpPr>
            <a:spLocks noGrp="1"/>
          </p:cNvSpPr>
          <p:nvPr>
            <p:ph type="ftr" sz="quarter" idx="11"/>
          </p:nvPr>
        </p:nvSpPr>
        <p:spPr/>
        <p:txBody>
          <a:bodyPr/>
          <a:lstStyle/>
          <a:p>
            <a:r>
              <a:rPr lang="en-US"/>
              <a:t>Dr. Malak Abdullah</a:t>
            </a:r>
            <a:endParaRPr lang="en-US" dirty="0"/>
          </a:p>
        </p:txBody>
      </p:sp>
      <p:sp>
        <p:nvSpPr>
          <p:cNvPr id="6" name="Slide Number Placeholder 5">
            <a:extLst>
              <a:ext uri="{FF2B5EF4-FFF2-40B4-BE49-F238E27FC236}">
                <a16:creationId xmlns:a16="http://schemas.microsoft.com/office/drawing/2014/main" id="{190E4A3E-B2F5-824E-94DD-6B542C02FB15}"/>
              </a:ext>
            </a:extLst>
          </p:cNvPr>
          <p:cNvSpPr>
            <a:spLocks noGrp="1"/>
          </p:cNvSpPr>
          <p:nvPr>
            <p:ph type="sldNum" sz="quarter" idx="12"/>
          </p:nvPr>
        </p:nvSpPr>
        <p:spPr/>
        <p:txBody>
          <a:bodyPr/>
          <a:lstStyle/>
          <a:p>
            <a:fld id="{D8C2E80E-A818-EA4B-839C-9030708D7285}" type="slidenum">
              <a:rPr lang="en-US" smtClean="0"/>
              <a:t>22</a:t>
            </a:fld>
            <a:endParaRPr lang="en-US" dirty="0"/>
          </a:p>
        </p:txBody>
      </p:sp>
      <p:pic>
        <p:nvPicPr>
          <p:cNvPr id="9" name="Picture 8">
            <a:extLst>
              <a:ext uri="{FF2B5EF4-FFF2-40B4-BE49-F238E27FC236}">
                <a16:creationId xmlns:a16="http://schemas.microsoft.com/office/drawing/2014/main" id="{D0FA4338-AA81-984A-9F21-C3AF2768C8E7}"/>
              </a:ext>
            </a:extLst>
          </p:cNvPr>
          <p:cNvPicPr>
            <a:picLocks noChangeAspect="1"/>
          </p:cNvPicPr>
          <p:nvPr/>
        </p:nvPicPr>
        <p:blipFill>
          <a:blip r:embed="rId3"/>
          <a:stretch>
            <a:fillRect/>
          </a:stretch>
        </p:blipFill>
        <p:spPr>
          <a:xfrm>
            <a:off x="345711" y="1343804"/>
            <a:ext cx="9255489" cy="2931454"/>
          </a:xfrm>
          <a:prstGeom prst="rect">
            <a:avLst/>
          </a:prstGeom>
        </p:spPr>
      </p:pic>
      <p:pic>
        <p:nvPicPr>
          <p:cNvPr id="10" name="Picture 9">
            <a:extLst>
              <a:ext uri="{FF2B5EF4-FFF2-40B4-BE49-F238E27FC236}">
                <a16:creationId xmlns:a16="http://schemas.microsoft.com/office/drawing/2014/main" id="{35B4CD8B-BE42-3844-A071-15B23A66E17E}"/>
              </a:ext>
            </a:extLst>
          </p:cNvPr>
          <p:cNvPicPr>
            <a:picLocks noChangeAspect="1"/>
          </p:cNvPicPr>
          <p:nvPr/>
        </p:nvPicPr>
        <p:blipFill>
          <a:blip r:embed="rId4"/>
          <a:stretch>
            <a:fillRect/>
          </a:stretch>
        </p:blipFill>
        <p:spPr>
          <a:xfrm>
            <a:off x="1691371" y="3950970"/>
            <a:ext cx="9715500" cy="2298700"/>
          </a:xfrm>
          <a:prstGeom prst="rect">
            <a:avLst/>
          </a:prstGeom>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40343926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1026">
            <a:extLst>
              <a:ext uri="{FF2B5EF4-FFF2-40B4-BE49-F238E27FC236}">
                <a16:creationId xmlns:a16="http://schemas.microsoft.com/office/drawing/2014/main" id="{A272949C-C6F9-7241-A82B-D0A38FAEA1CE}"/>
              </a:ext>
            </a:extLst>
          </p:cNvPr>
          <p:cNvSpPr>
            <a:spLocks noGrp="1" noChangeArrowheads="1"/>
          </p:cNvSpPr>
          <p:nvPr>
            <p:ph type="title"/>
          </p:nvPr>
        </p:nvSpPr>
        <p:spPr/>
        <p:txBody>
          <a:bodyPr/>
          <a:lstStyle/>
          <a:p>
            <a:r>
              <a:rPr lang="en-US" altLang="en-US" dirty="0"/>
              <a:t>The boosting process</a:t>
            </a:r>
          </a:p>
        </p:txBody>
      </p:sp>
      <p:grpSp>
        <p:nvGrpSpPr>
          <p:cNvPr id="103427" name="Group 1027">
            <a:extLst>
              <a:ext uri="{FF2B5EF4-FFF2-40B4-BE49-F238E27FC236}">
                <a16:creationId xmlns:a16="http://schemas.microsoft.com/office/drawing/2014/main" id="{F1EEE79F-74B0-5841-BC3D-62F7100C5833}"/>
              </a:ext>
            </a:extLst>
          </p:cNvPr>
          <p:cNvGrpSpPr>
            <a:grpSpLocks/>
          </p:cNvGrpSpPr>
          <p:nvPr/>
        </p:nvGrpSpPr>
        <p:grpSpPr bwMode="auto">
          <a:xfrm>
            <a:off x="2514600" y="1524002"/>
            <a:ext cx="6172200" cy="1114125"/>
            <a:chOff x="96" y="1200"/>
            <a:chExt cx="4800" cy="866"/>
          </a:xfrm>
        </p:grpSpPr>
        <p:sp>
          <p:nvSpPr>
            <p:cNvPr id="103428" name="Rectangle 1028">
              <a:extLst>
                <a:ext uri="{FF2B5EF4-FFF2-40B4-BE49-F238E27FC236}">
                  <a16:creationId xmlns:a16="http://schemas.microsoft.com/office/drawing/2014/main" id="{F724C03F-B07F-074F-B3EF-95F8B671A34E}"/>
                </a:ext>
              </a:extLst>
            </p:cNvPr>
            <p:cNvSpPr>
              <a:spLocks noChangeArrowheads="1"/>
            </p:cNvSpPr>
            <p:nvPr/>
          </p:nvSpPr>
          <p:spPr bwMode="auto">
            <a:xfrm>
              <a:off x="1920" y="1488"/>
              <a:ext cx="1920" cy="528"/>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2400"/>
                <a:t>weak learner</a:t>
              </a:r>
            </a:p>
          </p:txBody>
        </p:sp>
        <p:sp>
          <p:nvSpPr>
            <p:cNvPr id="103429" name="Line 1029">
              <a:extLst>
                <a:ext uri="{FF2B5EF4-FFF2-40B4-BE49-F238E27FC236}">
                  <a16:creationId xmlns:a16="http://schemas.microsoft.com/office/drawing/2014/main" id="{F41C25BE-0316-3F45-BDB5-0FB10C3DA72A}"/>
                </a:ext>
              </a:extLst>
            </p:cNvPr>
            <p:cNvSpPr>
              <a:spLocks noChangeShapeType="1"/>
            </p:cNvSpPr>
            <p:nvPr/>
          </p:nvSpPr>
          <p:spPr bwMode="auto">
            <a:xfrm>
              <a:off x="3936" y="1776"/>
              <a:ext cx="528"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3430" name="Oval 1030">
              <a:extLst>
                <a:ext uri="{FF2B5EF4-FFF2-40B4-BE49-F238E27FC236}">
                  <a16:creationId xmlns:a16="http://schemas.microsoft.com/office/drawing/2014/main" id="{7181DD26-1112-8343-AC88-9FA8DA231388}"/>
                </a:ext>
              </a:extLst>
            </p:cNvPr>
            <p:cNvSpPr>
              <a:spLocks noChangeArrowheads="1"/>
            </p:cNvSpPr>
            <p:nvPr/>
          </p:nvSpPr>
          <p:spPr bwMode="auto">
            <a:xfrm>
              <a:off x="4560" y="1632"/>
              <a:ext cx="336" cy="336"/>
            </a:xfrm>
            <a:prstGeom prst="ellipse">
              <a:avLst/>
            </a:prstGeom>
            <a:solidFill>
              <a:srgbClr val="FF33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2400"/>
                <a:t>h1</a:t>
              </a:r>
            </a:p>
          </p:txBody>
        </p:sp>
        <p:grpSp>
          <p:nvGrpSpPr>
            <p:cNvPr id="103431" name="Group 1031">
              <a:extLst>
                <a:ext uri="{FF2B5EF4-FFF2-40B4-BE49-F238E27FC236}">
                  <a16:creationId xmlns:a16="http://schemas.microsoft.com/office/drawing/2014/main" id="{1046EE2C-C213-A942-B3FF-2A33CEA470CD}"/>
                </a:ext>
              </a:extLst>
            </p:cNvPr>
            <p:cNvGrpSpPr>
              <a:grpSpLocks/>
            </p:cNvGrpSpPr>
            <p:nvPr/>
          </p:nvGrpSpPr>
          <p:grpSpPr bwMode="auto">
            <a:xfrm>
              <a:off x="96" y="1200"/>
              <a:ext cx="2044" cy="866"/>
              <a:chOff x="96" y="1200"/>
              <a:chExt cx="2044" cy="866"/>
            </a:xfrm>
          </p:grpSpPr>
          <p:sp>
            <p:nvSpPr>
              <p:cNvPr id="103432" name="Line 1032">
                <a:extLst>
                  <a:ext uri="{FF2B5EF4-FFF2-40B4-BE49-F238E27FC236}">
                    <a16:creationId xmlns:a16="http://schemas.microsoft.com/office/drawing/2014/main" id="{62F9FB05-275D-6142-AC34-EFFADDD9C234}"/>
                  </a:ext>
                </a:extLst>
              </p:cNvPr>
              <p:cNvSpPr>
                <a:spLocks noChangeShapeType="1"/>
              </p:cNvSpPr>
              <p:nvPr/>
            </p:nvSpPr>
            <p:spPr bwMode="auto">
              <a:xfrm>
                <a:off x="192" y="1776"/>
                <a:ext cx="168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3433" name="Text Box 1033">
                <a:extLst>
                  <a:ext uri="{FF2B5EF4-FFF2-40B4-BE49-F238E27FC236}">
                    <a16:creationId xmlns:a16="http://schemas.microsoft.com/office/drawing/2014/main" id="{4D4F8B00-25F2-9B47-8AA1-6FDF852151F9}"/>
                  </a:ext>
                </a:extLst>
              </p:cNvPr>
              <p:cNvSpPr txBox="1">
                <a:spLocks noChangeArrowheads="1"/>
              </p:cNvSpPr>
              <p:nvPr/>
            </p:nvSpPr>
            <p:spPr bwMode="auto">
              <a:xfrm>
                <a:off x="384" y="1200"/>
                <a:ext cx="443" cy="3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t>     </a:t>
                </a:r>
                <a:endParaRPr lang="en-US" altLang="en-US" sz="1600"/>
              </a:p>
            </p:txBody>
          </p:sp>
          <p:sp>
            <p:nvSpPr>
              <p:cNvPr id="103434" name="Text Box 1034">
                <a:extLst>
                  <a:ext uri="{FF2B5EF4-FFF2-40B4-BE49-F238E27FC236}">
                    <a16:creationId xmlns:a16="http://schemas.microsoft.com/office/drawing/2014/main" id="{E7B6405D-1B55-AE42-8FCA-D96A8290C148}"/>
                  </a:ext>
                </a:extLst>
              </p:cNvPr>
              <p:cNvSpPr txBox="1">
                <a:spLocks noChangeArrowheads="1"/>
              </p:cNvSpPr>
              <p:nvPr/>
            </p:nvSpPr>
            <p:spPr bwMode="auto">
              <a:xfrm>
                <a:off x="96" y="1803"/>
                <a:ext cx="2044" cy="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600"/>
                  <a:t>(x1,y1,1/n), … (xn,yn,1/n)</a:t>
                </a:r>
              </a:p>
            </p:txBody>
          </p:sp>
        </p:grpSp>
      </p:grpSp>
      <p:grpSp>
        <p:nvGrpSpPr>
          <p:cNvPr id="103435" name="Group 1035">
            <a:extLst>
              <a:ext uri="{FF2B5EF4-FFF2-40B4-BE49-F238E27FC236}">
                <a16:creationId xmlns:a16="http://schemas.microsoft.com/office/drawing/2014/main" id="{5F7BEC84-34A2-034A-B082-126D5729B76A}"/>
              </a:ext>
            </a:extLst>
          </p:cNvPr>
          <p:cNvGrpSpPr>
            <a:grpSpLocks/>
          </p:cNvGrpSpPr>
          <p:nvPr/>
        </p:nvGrpSpPr>
        <p:grpSpPr bwMode="auto">
          <a:xfrm>
            <a:off x="2514600" y="2687639"/>
            <a:ext cx="6172200" cy="1017588"/>
            <a:chOff x="624" y="1693"/>
            <a:chExt cx="3888" cy="641"/>
          </a:xfrm>
        </p:grpSpPr>
        <p:sp>
          <p:nvSpPr>
            <p:cNvPr id="103436" name="Rectangle 1036">
              <a:extLst>
                <a:ext uri="{FF2B5EF4-FFF2-40B4-BE49-F238E27FC236}">
                  <a16:creationId xmlns:a16="http://schemas.microsoft.com/office/drawing/2014/main" id="{54C8AD72-2C1F-B546-83E0-6021D0AF80C8}"/>
                </a:ext>
              </a:extLst>
            </p:cNvPr>
            <p:cNvSpPr>
              <a:spLocks noChangeArrowheads="1"/>
            </p:cNvSpPr>
            <p:nvPr/>
          </p:nvSpPr>
          <p:spPr bwMode="auto">
            <a:xfrm>
              <a:off x="2101" y="1866"/>
              <a:ext cx="1556" cy="427"/>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2400"/>
                <a:t>weak learner</a:t>
              </a:r>
            </a:p>
          </p:txBody>
        </p:sp>
        <p:sp>
          <p:nvSpPr>
            <p:cNvPr id="103437" name="Line 1037">
              <a:extLst>
                <a:ext uri="{FF2B5EF4-FFF2-40B4-BE49-F238E27FC236}">
                  <a16:creationId xmlns:a16="http://schemas.microsoft.com/office/drawing/2014/main" id="{A3282B00-6ADC-E247-9EB3-61AD23641111}"/>
                </a:ext>
              </a:extLst>
            </p:cNvPr>
            <p:cNvSpPr>
              <a:spLocks noChangeShapeType="1"/>
            </p:cNvSpPr>
            <p:nvPr/>
          </p:nvSpPr>
          <p:spPr bwMode="auto">
            <a:xfrm>
              <a:off x="3696" y="2112"/>
              <a:ext cx="428"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3438" name="Oval 1038">
              <a:extLst>
                <a:ext uri="{FF2B5EF4-FFF2-40B4-BE49-F238E27FC236}">
                  <a16:creationId xmlns:a16="http://schemas.microsoft.com/office/drawing/2014/main" id="{4387758E-144B-794A-BF9C-F1536E35F5BC}"/>
                </a:ext>
              </a:extLst>
            </p:cNvPr>
            <p:cNvSpPr>
              <a:spLocks noChangeArrowheads="1"/>
            </p:cNvSpPr>
            <p:nvPr/>
          </p:nvSpPr>
          <p:spPr bwMode="auto">
            <a:xfrm>
              <a:off x="4240" y="1982"/>
              <a:ext cx="272" cy="272"/>
            </a:xfrm>
            <a:prstGeom prst="ellipse">
              <a:avLst/>
            </a:prstGeom>
            <a:solidFill>
              <a:srgbClr val="FF33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2400"/>
                <a:t>h2</a:t>
              </a:r>
            </a:p>
          </p:txBody>
        </p:sp>
        <p:grpSp>
          <p:nvGrpSpPr>
            <p:cNvPr id="103439" name="Group 1039">
              <a:extLst>
                <a:ext uri="{FF2B5EF4-FFF2-40B4-BE49-F238E27FC236}">
                  <a16:creationId xmlns:a16="http://schemas.microsoft.com/office/drawing/2014/main" id="{F76318CB-9948-074D-9B62-919F2EED601A}"/>
                </a:ext>
              </a:extLst>
            </p:cNvPr>
            <p:cNvGrpSpPr>
              <a:grpSpLocks/>
            </p:cNvGrpSpPr>
            <p:nvPr/>
          </p:nvGrpSpPr>
          <p:grpSpPr bwMode="auto">
            <a:xfrm>
              <a:off x="624" y="1693"/>
              <a:ext cx="1599" cy="641"/>
              <a:chOff x="96" y="1275"/>
              <a:chExt cx="1974" cy="791"/>
            </a:xfrm>
          </p:grpSpPr>
          <p:sp>
            <p:nvSpPr>
              <p:cNvPr id="103440" name="Line 1040">
                <a:extLst>
                  <a:ext uri="{FF2B5EF4-FFF2-40B4-BE49-F238E27FC236}">
                    <a16:creationId xmlns:a16="http://schemas.microsoft.com/office/drawing/2014/main" id="{F4CF0A38-DAB1-E748-B7FB-6A965354F0C6}"/>
                  </a:ext>
                </a:extLst>
              </p:cNvPr>
              <p:cNvSpPr>
                <a:spLocks noChangeShapeType="1"/>
              </p:cNvSpPr>
              <p:nvPr/>
            </p:nvSpPr>
            <p:spPr bwMode="auto">
              <a:xfrm>
                <a:off x="192" y="1776"/>
                <a:ext cx="168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3441" name="Text Box 1041">
                <a:extLst>
                  <a:ext uri="{FF2B5EF4-FFF2-40B4-BE49-F238E27FC236}">
                    <a16:creationId xmlns:a16="http://schemas.microsoft.com/office/drawing/2014/main" id="{88EC55FD-B03E-0B43-A64C-55AD010E613C}"/>
                  </a:ext>
                </a:extLst>
              </p:cNvPr>
              <p:cNvSpPr txBox="1">
                <a:spLocks noChangeArrowheads="1"/>
              </p:cNvSpPr>
              <p:nvPr/>
            </p:nvSpPr>
            <p:spPr bwMode="auto">
              <a:xfrm>
                <a:off x="384" y="1275"/>
                <a:ext cx="143" cy="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altLang="en-US" sz="1600"/>
              </a:p>
            </p:txBody>
          </p:sp>
          <p:sp>
            <p:nvSpPr>
              <p:cNvPr id="103442" name="Text Box 1042">
                <a:extLst>
                  <a:ext uri="{FF2B5EF4-FFF2-40B4-BE49-F238E27FC236}">
                    <a16:creationId xmlns:a16="http://schemas.microsoft.com/office/drawing/2014/main" id="{66B01EB1-87F3-2945-86B2-BADDE1093097}"/>
                  </a:ext>
                </a:extLst>
              </p:cNvPr>
              <p:cNvSpPr txBox="1">
                <a:spLocks noChangeArrowheads="1"/>
              </p:cNvSpPr>
              <p:nvPr/>
            </p:nvSpPr>
            <p:spPr bwMode="auto">
              <a:xfrm>
                <a:off x="96" y="1803"/>
                <a:ext cx="1974" cy="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600"/>
                  <a:t>(x1,y1,w1), … (xn,yn,wn)</a:t>
                </a:r>
              </a:p>
            </p:txBody>
          </p:sp>
        </p:grpSp>
      </p:grpSp>
      <p:grpSp>
        <p:nvGrpSpPr>
          <p:cNvPr id="103443" name="Group 1043">
            <a:extLst>
              <a:ext uri="{FF2B5EF4-FFF2-40B4-BE49-F238E27FC236}">
                <a16:creationId xmlns:a16="http://schemas.microsoft.com/office/drawing/2014/main" id="{184131C0-0839-0F4F-814F-718D335D3C9E}"/>
              </a:ext>
            </a:extLst>
          </p:cNvPr>
          <p:cNvGrpSpPr>
            <a:grpSpLocks/>
          </p:cNvGrpSpPr>
          <p:nvPr/>
        </p:nvGrpSpPr>
        <p:grpSpPr bwMode="auto">
          <a:xfrm>
            <a:off x="2514600" y="3352802"/>
            <a:ext cx="6146800" cy="1017588"/>
            <a:chOff x="624" y="2112"/>
            <a:chExt cx="3872" cy="641"/>
          </a:xfrm>
        </p:grpSpPr>
        <p:sp>
          <p:nvSpPr>
            <p:cNvPr id="103444" name="Rectangle 1044">
              <a:extLst>
                <a:ext uri="{FF2B5EF4-FFF2-40B4-BE49-F238E27FC236}">
                  <a16:creationId xmlns:a16="http://schemas.microsoft.com/office/drawing/2014/main" id="{C3A71C43-CA17-7748-A57D-FB13D28A1D07}"/>
                </a:ext>
              </a:extLst>
            </p:cNvPr>
            <p:cNvSpPr>
              <a:spLocks noChangeArrowheads="1"/>
            </p:cNvSpPr>
            <p:nvPr/>
          </p:nvSpPr>
          <p:spPr bwMode="auto">
            <a:xfrm>
              <a:off x="2112" y="2496"/>
              <a:ext cx="1536" cy="14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3445" name="Line 1045">
              <a:extLst>
                <a:ext uri="{FF2B5EF4-FFF2-40B4-BE49-F238E27FC236}">
                  <a16:creationId xmlns:a16="http://schemas.microsoft.com/office/drawing/2014/main" id="{CA0B77B4-E0AF-704C-8434-6FEAAFCC8BA5}"/>
                </a:ext>
              </a:extLst>
            </p:cNvPr>
            <p:cNvSpPr>
              <a:spLocks noChangeShapeType="1"/>
            </p:cNvSpPr>
            <p:nvPr/>
          </p:nvSpPr>
          <p:spPr bwMode="auto">
            <a:xfrm>
              <a:off x="3696" y="2544"/>
              <a:ext cx="428"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3446" name="Oval 1046">
              <a:extLst>
                <a:ext uri="{FF2B5EF4-FFF2-40B4-BE49-F238E27FC236}">
                  <a16:creationId xmlns:a16="http://schemas.microsoft.com/office/drawing/2014/main" id="{FD901B16-C9A7-5840-BD04-1F0F2F813209}"/>
                </a:ext>
              </a:extLst>
            </p:cNvPr>
            <p:cNvSpPr>
              <a:spLocks noChangeArrowheads="1"/>
            </p:cNvSpPr>
            <p:nvPr/>
          </p:nvSpPr>
          <p:spPr bwMode="auto">
            <a:xfrm>
              <a:off x="4224" y="2400"/>
              <a:ext cx="272" cy="272"/>
            </a:xfrm>
            <a:prstGeom prst="ellipse">
              <a:avLst/>
            </a:prstGeom>
            <a:solidFill>
              <a:srgbClr val="FF33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2400"/>
                <a:t>h3</a:t>
              </a:r>
            </a:p>
          </p:txBody>
        </p:sp>
        <p:grpSp>
          <p:nvGrpSpPr>
            <p:cNvPr id="103447" name="Group 1047">
              <a:extLst>
                <a:ext uri="{FF2B5EF4-FFF2-40B4-BE49-F238E27FC236}">
                  <a16:creationId xmlns:a16="http://schemas.microsoft.com/office/drawing/2014/main" id="{4FEBCDA8-15F9-BC4E-B940-282F7B47541B}"/>
                </a:ext>
              </a:extLst>
            </p:cNvPr>
            <p:cNvGrpSpPr>
              <a:grpSpLocks/>
            </p:cNvGrpSpPr>
            <p:nvPr/>
          </p:nvGrpSpPr>
          <p:grpSpPr bwMode="auto">
            <a:xfrm>
              <a:off x="624" y="2112"/>
              <a:ext cx="1599" cy="641"/>
              <a:chOff x="96" y="1275"/>
              <a:chExt cx="1974" cy="791"/>
            </a:xfrm>
          </p:grpSpPr>
          <p:sp>
            <p:nvSpPr>
              <p:cNvPr id="103448" name="Line 1048">
                <a:extLst>
                  <a:ext uri="{FF2B5EF4-FFF2-40B4-BE49-F238E27FC236}">
                    <a16:creationId xmlns:a16="http://schemas.microsoft.com/office/drawing/2014/main" id="{D7365AA0-291D-AE4B-AE9A-EF92C936A3B3}"/>
                  </a:ext>
                </a:extLst>
              </p:cNvPr>
              <p:cNvSpPr>
                <a:spLocks noChangeShapeType="1"/>
              </p:cNvSpPr>
              <p:nvPr/>
            </p:nvSpPr>
            <p:spPr bwMode="auto">
              <a:xfrm>
                <a:off x="192" y="1776"/>
                <a:ext cx="168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3449" name="Text Box 1049">
                <a:extLst>
                  <a:ext uri="{FF2B5EF4-FFF2-40B4-BE49-F238E27FC236}">
                    <a16:creationId xmlns:a16="http://schemas.microsoft.com/office/drawing/2014/main" id="{AD7C1432-497C-0E49-9C70-4852A1E4E7EE}"/>
                  </a:ext>
                </a:extLst>
              </p:cNvPr>
              <p:cNvSpPr txBox="1">
                <a:spLocks noChangeArrowheads="1"/>
              </p:cNvSpPr>
              <p:nvPr/>
            </p:nvSpPr>
            <p:spPr bwMode="auto">
              <a:xfrm>
                <a:off x="384" y="1275"/>
                <a:ext cx="143" cy="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altLang="en-US" sz="1600"/>
              </a:p>
            </p:txBody>
          </p:sp>
          <p:sp>
            <p:nvSpPr>
              <p:cNvPr id="103450" name="Text Box 1050">
                <a:extLst>
                  <a:ext uri="{FF2B5EF4-FFF2-40B4-BE49-F238E27FC236}">
                    <a16:creationId xmlns:a16="http://schemas.microsoft.com/office/drawing/2014/main" id="{1AC32E68-431A-7948-BBD2-231483460F2D}"/>
                  </a:ext>
                </a:extLst>
              </p:cNvPr>
              <p:cNvSpPr txBox="1">
                <a:spLocks noChangeArrowheads="1"/>
              </p:cNvSpPr>
              <p:nvPr/>
            </p:nvSpPr>
            <p:spPr bwMode="auto">
              <a:xfrm>
                <a:off x="96" y="1803"/>
                <a:ext cx="1974" cy="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600"/>
                  <a:t>(x1,y1,</a:t>
                </a:r>
                <a:r>
                  <a:rPr lang="en-US" altLang="en-US" sz="1600">
                    <a:solidFill>
                      <a:schemeClr val="accent1"/>
                    </a:solidFill>
                  </a:rPr>
                  <a:t>w1</a:t>
                </a:r>
                <a:r>
                  <a:rPr lang="en-US" altLang="en-US" sz="1600"/>
                  <a:t>), … (xn,yn,</a:t>
                </a:r>
                <a:r>
                  <a:rPr lang="en-US" altLang="en-US" sz="1600">
                    <a:solidFill>
                      <a:schemeClr val="accent1"/>
                    </a:solidFill>
                  </a:rPr>
                  <a:t>wn</a:t>
                </a:r>
                <a:r>
                  <a:rPr lang="en-US" altLang="en-US" sz="1600"/>
                  <a:t>)</a:t>
                </a:r>
              </a:p>
            </p:txBody>
          </p:sp>
        </p:grpSp>
      </p:grpSp>
      <p:grpSp>
        <p:nvGrpSpPr>
          <p:cNvPr id="103451" name="Group 1051">
            <a:extLst>
              <a:ext uri="{FF2B5EF4-FFF2-40B4-BE49-F238E27FC236}">
                <a16:creationId xmlns:a16="http://schemas.microsoft.com/office/drawing/2014/main" id="{A011C9FB-9EC7-B249-9BEB-BDF5ECFBE1DD}"/>
              </a:ext>
            </a:extLst>
          </p:cNvPr>
          <p:cNvGrpSpPr>
            <a:grpSpLocks/>
          </p:cNvGrpSpPr>
          <p:nvPr/>
        </p:nvGrpSpPr>
        <p:grpSpPr bwMode="auto">
          <a:xfrm>
            <a:off x="2667000" y="3505202"/>
            <a:ext cx="6146800" cy="1017588"/>
            <a:chOff x="624" y="2112"/>
            <a:chExt cx="3872" cy="641"/>
          </a:xfrm>
        </p:grpSpPr>
        <p:sp>
          <p:nvSpPr>
            <p:cNvPr id="103452" name="Rectangle 1052">
              <a:extLst>
                <a:ext uri="{FF2B5EF4-FFF2-40B4-BE49-F238E27FC236}">
                  <a16:creationId xmlns:a16="http://schemas.microsoft.com/office/drawing/2014/main" id="{8463E239-EF82-FF47-B37A-80DEE5622A25}"/>
                </a:ext>
              </a:extLst>
            </p:cNvPr>
            <p:cNvSpPr>
              <a:spLocks noChangeArrowheads="1"/>
            </p:cNvSpPr>
            <p:nvPr/>
          </p:nvSpPr>
          <p:spPr bwMode="auto">
            <a:xfrm>
              <a:off x="2112" y="2496"/>
              <a:ext cx="1536" cy="14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3453" name="Line 1053">
              <a:extLst>
                <a:ext uri="{FF2B5EF4-FFF2-40B4-BE49-F238E27FC236}">
                  <a16:creationId xmlns:a16="http://schemas.microsoft.com/office/drawing/2014/main" id="{06F60A7C-4DC6-FC43-A6C8-32AC70C10440}"/>
                </a:ext>
              </a:extLst>
            </p:cNvPr>
            <p:cNvSpPr>
              <a:spLocks noChangeShapeType="1"/>
            </p:cNvSpPr>
            <p:nvPr/>
          </p:nvSpPr>
          <p:spPr bwMode="auto">
            <a:xfrm>
              <a:off x="3696" y="2544"/>
              <a:ext cx="428"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3454" name="Oval 1054">
              <a:extLst>
                <a:ext uri="{FF2B5EF4-FFF2-40B4-BE49-F238E27FC236}">
                  <a16:creationId xmlns:a16="http://schemas.microsoft.com/office/drawing/2014/main" id="{B6D33224-6B70-7F40-A7F6-CE522AC77F75}"/>
                </a:ext>
              </a:extLst>
            </p:cNvPr>
            <p:cNvSpPr>
              <a:spLocks noChangeArrowheads="1"/>
            </p:cNvSpPr>
            <p:nvPr/>
          </p:nvSpPr>
          <p:spPr bwMode="auto">
            <a:xfrm>
              <a:off x="4224" y="2400"/>
              <a:ext cx="272" cy="272"/>
            </a:xfrm>
            <a:prstGeom prst="ellipse">
              <a:avLst/>
            </a:prstGeom>
            <a:solidFill>
              <a:srgbClr val="FF33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2400"/>
                <a:t>h4</a:t>
              </a:r>
            </a:p>
          </p:txBody>
        </p:sp>
        <p:grpSp>
          <p:nvGrpSpPr>
            <p:cNvPr id="103455" name="Group 1055">
              <a:extLst>
                <a:ext uri="{FF2B5EF4-FFF2-40B4-BE49-F238E27FC236}">
                  <a16:creationId xmlns:a16="http://schemas.microsoft.com/office/drawing/2014/main" id="{9A57C314-0FC6-5147-A6FA-6CE5CE346D64}"/>
                </a:ext>
              </a:extLst>
            </p:cNvPr>
            <p:cNvGrpSpPr>
              <a:grpSpLocks/>
            </p:cNvGrpSpPr>
            <p:nvPr/>
          </p:nvGrpSpPr>
          <p:grpSpPr bwMode="auto">
            <a:xfrm>
              <a:off x="624" y="2112"/>
              <a:ext cx="1599" cy="641"/>
              <a:chOff x="96" y="1275"/>
              <a:chExt cx="1974" cy="791"/>
            </a:xfrm>
          </p:grpSpPr>
          <p:sp>
            <p:nvSpPr>
              <p:cNvPr id="103456" name="Line 1056">
                <a:extLst>
                  <a:ext uri="{FF2B5EF4-FFF2-40B4-BE49-F238E27FC236}">
                    <a16:creationId xmlns:a16="http://schemas.microsoft.com/office/drawing/2014/main" id="{3CD23297-D357-6244-84AD-B1956EB0F098}"/>
                  </a:ext>
                </a:extLst>
              </p:cNvPr>
              <p:cNvSpPr>
                <a:spLocks noChangeShapeType="1"/>
              </p:cNvSpPr>
              <p:nvPr/>
            </p:nvSpPr>
            <p:spPr bwMode="auto">
              <a:xfrm>
                <a:off x="192" y="1776"/>
                <a:ext cx="168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3457" name="Text Box 1057">
                <a:extLst>
                  <a:ext uri="{FF2B5EF4-FFF2-40B4-BE49-F238E27FC236}">
                    <a16:creationId xmlns:a16="http://schemas.microsoft.com/office/drawing/2014/main" id="{16104887-E0B4-EE44-9062-CA891C57AAF1}"/>
                  </a:ext>
                </a:extLst>
              </p:cNvPr>
              <p:cNvSpPr txBox="1">
                <a:spLocks noChangeArrowheads="1"/>
              </p:cNvSpPr>
              <p:nvPr/>
            </p:nvSpPr>
            <p:spPr bwMode="auto">
              <a:xfrm>
                <a:off x="384" y="1275"/>
                <a:ext cx="143" cy="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altLang="en-US" sz="1600"/>
              </a:p>
            </p:txBody>
          </p:sp>
          <p:sp>
            <p:nvSpPr>
              <p:cNvPr id="103458" name="Text Box 1058">
                <a:extLst>
                  <a:ext uri="{FF2B5EF4-FFF2-40B4-BE49-F238E27FC236}">
                    <a16:creationId xmlns:a16="http://schemas.microsoft.com/office/drawing/2014/main" id="{177119DE-AED7-3445-82E6-CBCF12EBA2B4}"/>
                  </a:ext>
                </a:extLst>
              </p:cNvPr>
              <p:cNvSpPr txBox="1">
                <a:spLocks noChangeArrowheads="1"/>
              </p:cNvSpPr>
              <p:nvPr/>
            </p:nvSpPr>
            <p:spPr bwMode="auto">
              <a:xfrm>
                <a:off x="96" y="1803"/>
                <a:ext cx="1974" cy="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600"/>
                  <a:t>(x1,y1,</a:t>
                </a:r>
                <a:r>
                  <a:rPr lang="en-US" altLang="en-US" sz="1600">
                    <a:solidFill>
                      <a:schemeClr val="accent1"/>
                    </a:solidFill>
                  </a:rPr>
                  <a:t>w1</a:t>
                </a:r>
                <a:r>
                  <a:rPr lang="en-US" altLang="en-US" sz="1600"/>
                  <a:t>), … (xn,yn,</a:t>
                </a:r>
                <a:r>
                  <a:rPr lang="en-US" altLang="en-US" sz="1600">
                    <a:solidFill>
                      <a:schemeClr val="accent1"/>
                    </a:solidFill>
                  </a:rPr>
                  <a:t>wn</a:t>
                </a:r>
                <a:r>
                  <a:rPr lang="en-US" altLang="en-US" sz="1600"/>
                  <a:t>)</a:t>
                </a:r>
              </a:p>
            </p:txBody>
          </p:sp>
        </p:grpSp>
      </p:grpSp>
      <p:grpSp>
        <p:nvGrpSpPr>
          <p:cNvPr id="103459" name="Group 1059">
            <a:extLst>
              <a:ext uri="{FF2B5EF4-FFF2-40B4-BE49-F238E27FC236}">
                <a16:creationId xmlns:a16="http://schemas.microsoft.com/office/drawing/2014/main" id="{D15FC199-D51B-384A-B95B-C8E2F52C7FD1}"/>
              </a:ext>
            </a:extLst>
          </p:cNvPr>
          <p:cNvGrpSpPr>
            <a:grpSpLocks/>
          </p:cNvGrpSpPr>
          <p:nvPr/>
        </p:nvGrpSpPr>
        <p:grpSpPr bwMode="auto">
          <a:xfrm>
            <a:off x="2819400" y="3657602"/>
            <a:ext cx="6146800" cy="1017588"/>
            <a:chOff x="624" y="2112"/>
            <a:chExt cx="3872" cy="641"/>
          </a:xfrm>
        </p:grpSpPr>
        <p:sp>
          <p:nvSpPr>
            <p:cNvPr id="103460" name="Rectangle 1060">
              <a:extLst>
                <a:ext uri="{FF2B5EF4-FFF2-40B4-BE49-F238E27FC236}">
                  <a16:creationId xmlns:a16="http://schemas.microsoft.com/office/drawing/2014/main" id="{24084587-CF23-8341-A96B-0C80907DE967}"/>
                </a:ext>
              </a:extLst>
            </p:cNvPr>
            <p:cNvSpPr>
              <a:spLocks noChangeArrowheads="1"/>
            </p:cNvSpPr>
            <p:nvPr/>
          </p:nvSpPr>
          <p:spPr bwMode="auto">
            <a:xfrm>
              <a:off x="2112" y="2496"/>
              <a:ext cx="1536" cy="14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3461" name="Line 1061">
              <a:extLst>
                <a:ext uri="{FF2B5EF4-FFF2-40B4-BE49-F238E27FC236}">
                  <a16:creationId xmlns:a16="http://schemas.microsoft.com/office/drawing/2014/main" id="{4F7223CD-306D-CD42-83A7-82A87815A697}"/>
                </a:ext>
              </a:extLst>
            </p:cNvPr>
            <p:cNvSpPr>
              <a:spLocks noChangeShapeType="1"/>
            </p:cNvSpPr>
            <p:nvPr/>
          </p:nvSpPr>
          <p:spPr bwMode="auto">
            <a:xfrm>
              <a:off x="3696" y="2544"/>
              <a:ext cx="428"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3462" name="Oval 1062">
              <a:extLst>
                <a:ext uri="{FF2B5EF4-FFF2-40B4-BE49-F238E27FC236}">
                  <a16:creationId xmlns:a16="http://schemas.microsoft.com/office/drawing/2014/main" id="{EBB5CC49-C037-1341-8F4F-01487726B3E6}"/>
                </a:ext>
              </a:extLst>
            </p:cNvPr>
            <p:cNvSpPr>
              <a:spLocks noChangeArrowheads="1"/>
            </p:cNvSpPr>
            <p:nvPr/>
          </p:nvSpPr>
          <p:spPr bwMode="auto">
            <a:xfrm>
              <a:off x="4224" y="2400"/>
              <a:ext cx="272" cy="272"/>
            </a:xfrm>
            <a:prstGeom prst="ellipse">
              <a:avLst/>
            </a:prstGeom>
            <a:solidFill>
              <a:srgbClr val="FF33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2400"/>
                <a:t>h5</a:t>
              </a:r>
            </a:p>
          </p:txBody>
        </p:sp>
        <p:grpSp>
          <p:nvGrpSpPr>
            <p:cNvPr id="103463" name="Group 1063">
              <a:extLst>
                <a:ext uri="{FF2B5EF4-FFF2-40B4-BE49-F238E27FC236}">
                  <a16:creationId xmlns:a16="http://schemas.microsoft.com/office/drawing/2014/main" id="{6CA606E0-D60A-6846-9986-6613E39C6C45}"/>
                </a:ext>
              </a:extLst>
            </p:cNvPr>
            <p:cNvGrpSpPr>
              <a:grpSpLocks/>
            </p:cNvGrpSpPr>
            <p:nvPr/>
          </p:nvGrpSpPr>
          <p:grpSpPr bwMode="auto">
            <a:xfrm>
              <a:off x="624" y="2112"/>
              <a:ext cx="1599" cy="641"/>
              <a:chOff x="96" y="1275"/>
              <a:chExt cx="1974" cy="791"/>
            </a:xfrm>
          </p:grpSpPr>
          <p:sp>
            <p:nvSpPr>
              <p:cNvPr id="103464" name="Line 1064">
                <a:extLst>
                  <a:ext uri="{FF2B5EF4-FFF2-40B4-BE49-F238E27FC236}">
                    <a16:creationId xmlns:a16="http://schemas.microsoft.com/office/drawing/2014/main" id="{BDF70AD7-ED6E-8741-9D88-67646E273B67}"/>
                  </a:ext>
                </a:extLst>
              </p:cNvPr>
              <p:cNvSpPr>
                <a:spLocks noChangeShapeType="1"/>
              </p:cNvSpPr>
              <p:nvPr/>
            </p:nvSpPr>
            <p:spPr bwMode="auto">
              <a:xfrm>
                <a:off x="192" y="1776"/>
                <a:ext cx="168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3465" name="Text Box 1065">
                <a:extLst>
                  <a:ext uri="{FF2B5EF4-FFF2-40B4-BE49-F238E27FC236}">
                    <a16:creationId xmlns:a16="http://schemas.microsoft.com/office/drawing/2014/main" id="{61221B22-CA48-3D41-8544-DAF25DFFE92C}"/>
                  </a:ext>
                </a:extLst>
              </p:cNvPr>
              <p:cNvSpPr txBox="1">
                <a:spLocks noChangeArrowheads="1"/>
              </p:cNvSpPr>
              <p:nvPr/>
            </p:nvSpPr>
            <p:spPr bwMode="auto">
              <a:xfrm>
                <a:off x="384" y="1275"/>
                <a:ext cx="143" cy="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altLang="en-US" sz="1600"/>
              </a:p>
            </p:txBody>
          </p:sp>
          <p:sp>
            <p:nvSpPr>
              <p:cNvPr id="103466" name="Text Box 1066">
                <a:extLst>
                  <a:ext uri="{FF2B5EF4-FFF2-40B4-BE49-F238E27FC236}">
                    <a16:creationId xmlns:a16="http://schemas.microsoft.com/office/drawing/2014/main" id="{C0AE3DFD-CE7F-E54B-BBB4-555E68C31468}"/>
                  </a:ext>
                </a:extLst>
              </p:cNvPr>
              <p:cNvSpPr txBox="1">
                <a:spLocks noChangeArrowheads="1"/>
              </p:cNvSpPr>
              <p:nvPr/>
            </p:nvSpPr>
            <p:spPr bwMode="auto">
              <a:xfrm>
                <a:off x="96" y="1803"/>
                <a:ext cx="1974" cy="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600"/>
                  <a:t>(x1,y1,</a:t>
                </a:r>
                <a:r>
                  <a:rPr lang="en-US" altLang="en-US" sz="1600">
                    <a:solidFill>
                      <a:schemeClr val="accent1"/>
                    </a:solidFill>
                  </a:rPr>
                  <a:t>w1</a:t>
                </a:r>
                <a:r>
                  <a:rPr lang="en-US" altLang="en-US" sz="1600"/>
                  <a:t>), … (xn,yn,</a:t>
                </a:r>
                <a:r>
                  <a:rPr lang="en-US" altLang="en-US" sz="1600">
                    <a:solidFill>
                      <a:schemeClr val="accent1"/>
                    </a:solidFill>
                  </a:rPr>
                  <a:t>wn</a:t>
                </a:r>
                <a:r>
                  <a:rPr lang="en-US" altLang="en-US" sz="1600"/>
                  <a:t>)</a:t>
                </a:r>
              </a:p>
            </p:txBody>
          </p:sp>
        </p:grpSp>
      </p:grpSp>
      <p:grpSp>
        <p:nvGrpSpPr>
          <p:cNvPr id="103467" name="Group 1067">
            <a:extLst>
              <a:ext uri="{FF2B5EF4-FFF2-40B4-BE49-F238E27FC236}">
                <a16:creationId xmlns:a16="http://schemas.microsoft.com/office/drawing/2014/main" id="{D31B57EF-8AAB-1841-BC69-EAF833807426}"/>
              </a:ext>
            </a:extLst>
          </p:cNvPr>
          <p:cNvGrpSpPr>
            <a:grpSpLocks/>
          </p:cNvGrpSpPr>
          <p:nvPr/>
        </p:nvGrpSpPr>
        <p:grpSpPr bwMode="auto">
          <a:xfrm>
            <a:off x="2971800" y="3810002"/>
            <a:ext cx="6146800" cy="1017588"/>
            <a:chOff x="624" y="2112"/>
            <a:chExt cx="3872" cy="641"/>
          </a:xfrm>
        </p:grpSpPr>
        <p:sp>
          <p:nvSpPr>
            <p:cNvPr id="103468" name="Rectangle 1068">
              <a:extLst>
                <a:ext uri="{FF2B5EF4-FFF2-40B4-BE49-F238E27FC236}">
                  <a16:creationId xmlns:a16="http://schemas.microsoft.com/office/drawing/2014/main" id="{CEF62CFD-CD6D-F242-A9CB-5E167BB40F36}"/>
                </a:ext>
              </a:extLst>
            </p:cNvPr>
            <p:cNvSpPr>
              <a:spLocks noChangeArrowheads="1"/>
            </p:cNvSpPr>
            <p:nvPr/>
          </p:nvSpPr>
          <p:spPr bwMode="auto">
            <a:xfrm>
              <a:off x="2112" y="2496"/>
              <a:ext cx="1536" cy="14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3469" name="Line 1069">
              <a:extLst>
                <a:ext uri="{FF2B5EF4-FFF2-40B4-BE49-F238E27FC236}">
                  <a16:creationId xmlns:a16="http://schemas.microsoft.com/office/drawing/2014/main" id="{19ECDF4B-C5E4-A04E-9D20-2E396094C1DE}"/>
                </a:ext>
              </a:extLst>
            </p:cNvPr>
            <p:cNvSpPr>
              <a:spLocks noChangeShapeType="1"/>
            </p:cNvSpPr>
            <p:nvPr/>
          </p:nvSpPr>
          <p:spPr bwMode="auto">
            <a:xfrm>
              <a:off x="3696" y="2544"/>
              <a:ext cx="428"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3470" name="Oval 1070">
              <a:extLst>
                <a:ext uri="{FF2B5EF4-FFF2-40B4-BE49-F238E27FC236}">
                  <a16:creationId xmlns:a16="http://schemas.microsoft.com/office/drawing/2014/main" id="{57686C68-8871-EE4B-AD32-5D43883096C6}"/>
                </a:ext>
              </a:extLst>
            </p:cNvPr>
            <p:cNvSpPr>
              <a:spLocks noChangeArrowheads="1"/>
            </p:cNvSpPr>
            <p:nvPr/>
          </p:nvSpPr>
          <p:spPr bwMode="auto">
            <a:xfrm>
              <a:off x="4224" y="2400"/>
              <a:ext cx="272" cy="272"/>
            </a:xfrm>
            <a:prstGeom prst="ellipse">
              <a:avLst/>
            </a:prstGeom>
            <a:solidFill>
              <a:srgbClr val="FF33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2400"/>
                <a:t>h6</a:t>
              </a:r>
            </a:p>
          </p:txBody>
        </p:sp>
        <p:grpSp>
          <p:nvGrpSpPr>
            <p:cNvPr id="103471" name="Group 1071">
              <a:extLst>
                <a:ext uri="{FF2B5EF4-FFF2-40B4-BE49-F238E27FC236}">
                  <a16:creationId xmlns:a16="http://schemas.microsoft.com/office/drawing/2014/main" id="{39BCB9E0-87E0-EA4D-99DE-C3805770A940}"/>
                </a:ext>
              </a:extLst>
            </p:cNvPr>
            <p:cNvGrpSpPr>
              <a:grpSpLocks/>
            </p:cNvGrpSpPr>
            <p:nvPr/>
          </p:nvGrpSpPr>
          <p:grpSpPr bwMode="auto">
            <a:xfrm>
              <a:off x="624" y="2112"/>
              <a:ext cx="1599" cy="641"/>
              <a:chOff x="96" y="1275"/>
              <a:chExt cx="1974" cy="791"/>
            </a:xfrm>
          </p:grpSpPr>
          <p:sp>
            <p:nvSpPr>
              <p:cNvPr id="103472" name="Line 1072">
                <a:extLst>
                  <a:ext uri="{FF2B5EF4-FFF2-40B4-BE49-F238E27FC236}">
                    <a16:creationId xmlns:a16="http://schemas.microsoft.com/office/drawing/2014/main" id="{9B710362-4BE0-174C-9BFD-CD3957961BF5}"/>
                  </a:ext>
                </a:extLst>
              </p:cNvPr>
              <p:cNvSpPr>
                <a:spLocks noChangeShapeType="1"/>
              </p:cNvSpPr>
              <p:nvPr/>
            </p:nvSpPr>
            <p:spPr bwMode="auto">
              <a:xfrm>
                <a:off x="192" y="1776"/>
                <a:ext cx="168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3473" name="Text Box 1073">
                <a:extLst>
                  <a:ext uri="{FF2B5EF4-FFF2-40B4-BE49-F238E27FC236}">
                    <a16:creationId xmlns:a16="http://schemas.microsoft.com/office/drawing/2014/main" id="{082CFC7D-1207-E146-830B-2FB63B389A3B}"/>
                  </a:ext>
                </a:extLst>
              </p:cNvPr>
              <p:cNvSpPr txBox="1">
                <a:spLocks noChangeArrowheads="1"/>
              </p:cNvSpPr>
              <p:nvPr/>
            </p:nvSpPr>
            <p:spPr bwMode="auto">
              <a:xfrm>
                <a:off x="384" y="1275"/>
                <a:ext cx="143" cy="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altLang="en-US" sz="1600"/>
              </a:p>
            </p:txBody>
          </p:sp>
          <p:sp>
            <p:nvSpPr>
              <p:cNvPr id="103474" name="Text Box 1074">
                <a:extLst>
                  <a:ext uri="{FF2B5EF4-FFF2-40B4-BE49-F238E27FC236}">
                    <a16:creationId xmlns:a16="http://schemas.microsoft.com/office/drawing/2014/main" id="{4AF18315-C6F1-4744-80AA-33273F4BA54C}"/>
                  </a:ext>
                </a:extLst>
              </p:cNvPr>
              <p:cNvSpPr txBox="1">
                <a:spLocks noChangeArrowheads="1"/>
              </p:cNvSpPr>
              <p:nvPr/>
            </p:nvSpPr>
            <p:spPr bwMode="auto">
              <a:xfrm>
                <a:off x="96" y="1803"/>
                <a:ext cx="1974" cy="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600"/>
                  <a:t>(x1,y1,</a:t>
                </a:r>
                <a:r>
                  <a:rPr lang="en-US" altLang="en-US" sz="1600">
                    <a:solidFill>
                      <a:schemeClr val="accent1"/>
                    </a:solidFill>
                  </a:rPr>
                  <a:t>w1</a:t>
                </a:r>
                <a:r>
                  <a:rPr lang="en-US" altLang="en-US" sz="1600"/>
                  <a:t>), … (xn,yn,</a:t>
                </a:r>
                <a:r>
                  <a:rPr lang="en-US" altLang="en-US" sz="1600">
                    <a:solidFill>
                      <a:schemeClr val="accent1"/>
                    </a:solidFill>
                  </a:rPr>
                  <a:t>wn</a:t>
                </a:r>
                <a:r>
                  <a:rPr lang="en-US" altLang="en-US" sz="1600"/>
                  <a:t>)</a:t>
                </a:r>
              </a:p>
            </p:txBody>
          </p:sp>
        </p:grpSp>
      </p:grpSp>
      <p:grpSp>
        <p:nvGrpSpPr>
          <p:cNvPr id="103475" name="Group 1075">
            <a:extLst>
              <a:ext uri="{FF2B5EF4-FFF2-40B4-BE49-F238E27FC236}">
                <a16:creationId xmlns:a16="http://schemas.microsoft.com/office/drawing/2014/main" id="{18557978-7AD3-D14A-A1EC-2085467E716D}"/>
              </a:ext>
            </a:extLst>
          </p:cNvPr>
          <p:cNvGrpSpPr>
            <a:grpSpLocks/>
          </p:cNvGrpSpPr>
          <p:nvPr/>
        </p:nvGrpSpPr>
        <p:grpSpPr bwMode="auto">
          <a:xfrm>
            <a:off x="3124200" y="3962402"/>
            <a:ext cx="6146800" cy="1017588"/>
            <a:chOff x="624" y="2112"/>
            <a:chExt cx="3872" cy="641"/>
          </a:xfrm>
        </p:grpSpPr>
        <p:sp>
          <p:nvSpPr>
            <p:cNvPr id="103476" name="Rectangle 1076">
              <a:extLst>
                <a:ext uri="{FF2B5EF4-FFF2-40B4-BE49-F238E27FC236}">
                  <a16:creationId xmlns:a16="http://schemas.microsoft.com/office/drawing/2014/main" id="{A36EE399-6252-2E48-8001-AABC240B9573}"/>
                </a:ext>
              </a:extLst>
            </p:cNvPr>
            <p:cNvSpPr>
              <a:spLocks noChangeArrowheads="1"/>
            </p:cNvSpPr>
            <p:nvPr/>
          </p:nvSpPr>
          <p:spPr bwMode="auto">
            <a:xfrm>
              <a:off x="2112" y="2496"/>
              <a:ext cx="1536" cy="14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3477" name="Line 1077">
              <a:extLst>
                <a:ext uri="{FF2B5EF4-FFF2-40B4-BE49-F238E27FC236}">
                  <a16:creationId xmlns:a16="http://schemas.microsoft.com/office/drawing/2014/main" id="{CBB1A5B2-9707-7B48-9219-B53DC4B21ABB}"/>
                </a:ext>
              </a:extLst>
            </p:cNvPr>
            <p:cNvSpPr>
              <a:spLocks noChangeShapeType="1"/>
            </p:cNvSpPr>
            <p:nvPr/>
          </p:nvSpPr>
          <p:spPr bwMode="auto">
            <a:xfrm>
              <a:off x="3696" y="2544"/>
              <a:ext cx="428"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3478" name="Oval 1078">
              <a:extLst>
                <a:ext uri="{FF2B5EF4-FFF2-40B4-BE49-F238E27FC236}">
                  <a16:creationId xmlns:a16="http://schemas.microsoft.com/office/drawing/2014/main" id="{0E3A7453-EF55-3A44-8EB7-9B90CDA0FFF5}"/>
                </a:ext>
              </a:extLst>
            </p:cNvPr>
            <p:cNvSpPr>
              <a:spLocks noChangeArrowheads="1"/>
            </p:cNvSpPr>
            <p:nvPr/>
          </p:nvSpPr>
          <p:spPr bwMode="auto">
            <a:xfrm>
              <a:off x="4224" y="2400"/>
              <a:ext cx="272" cy="272"/>
            </a:xfrm>
            <a:prstGeom prst="ellipse">
              <a:avLst/>
            </a:prstGeom>
            <a:solidFill>
              <a:srgbClr val="FF33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2400"/>
                <a:t>h7</a:t>
              </a:r>
            </a:p>
          </p:txBody>
        </p:sp>
        <p:grpSp>
          <p:nvGrpSpPr>
            <p:cNvPr id="103479" name="Group 1079">
              <a:extLst>
                <a:ext uri="{FF2B5EF4-FFF2-40B4-BE49-F238E27FC236}">
                  <a16:creationId xmlns:a16="http://schemas.microsoft.com/office/drawing/2014/main" id="{3A8ADA8B-0850-654C-8B23-263795579783}"/>
                </a:ext>
              </a:extLst>
            </p:cNvPr>
            <p:cNvGrpSpPr>
              <a:grpSpLocks/>
            </p:cNvGrpSpPr>
            <p:nvPr/>
          </p:nvGrpSpPr>
          <p:grpSpPr bwMode="auto">
            <a:xfrm>
              <a:off x="624" y="2112"/>
              <a:ext cx="1599" cy="641"/>
              <a:chOff x="96" y="1275"/>
              <a:chExt cx="1974" cy="791"/>
            </a:xfrm>
          </p:grpSpPr>
          <p:sp>
            <p:nvSpPr>
              <p:cNvPr id="103480" name="Line 1080">
                <a:extLst>
                  <a:ext uri="{FF2B5EF4-FFF2-40B4-BE49-F238E27FC236}">
                    <a16:creationId xmlns:a16="http://schemas.microsoft.com/office/drawing/2014/main" id="{6F10B1C3-FE05-7148-8A0F-1D6DF7C5A9BB}"/>
                  </a:ext>
                </a:extLst>
              </p:cNvPr>
              <p:cNvSpPr>
                <a:spLocks noChangeShapeType="1"/>
              </p:cNvSpPr>
              <p:nvPr/>
            </p:nvSpPr>
            <p:spPr bwMode="auto">
              <a:xfrm>
                <a:off x="192" y="1776"/>
                <a:ext cx="168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3481" name="Text Box 1081">
                <a:extLst>
                  <a:ext uri="{FF2B5EF4-FFF2-40B4-BE49-F238E27FC236}">
                    <a16:creationId xmlns:a16="http://schemas.microsoft.com/office/drawing/2014/main" id="{BC682C7E-31AF-0D4F-AB39-3D34A10C0DF5}"/>
                  </a:ext>
                </a:extLst>
              </p:cNvPr>
              <p:cNvSpPr txBox="1">
                <a:spLocks noChangeArrowheads="1"/>
              </p:cNvSpPr>
              <p:nvPr/>
            </p:nvSpPr>
            <p:spPr bwMode="auto">
              <a:xfrm>
                <a:off x="384" y="1275"/>
                <a:ext cx="143" cy="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altLang="en-US" sz="1600"/>
              </a:p>
            </p:txBody>
          </p:sp>
          <p:sp>
            <p:nvSpPr>
              <p:cNvPr id="103482" name="Text Box 1082">
                <a:extLst>
                  <a:ext uri="{FF2B5EF4-FFF2-40B4-BE49-F238E27FC236}">
                    <a16:creationId xmlns:a16="http://schemas.microsoft.com/office/drawing/2014/main" id="{B80B4976-CFB8-C948-8731-3000BB273396}"/>
                  </a:ext>
                </a:extLst>
              </p:cNvPr>
              <p:cNvSpPr txBox="1">
                <a:spLocks noChangeArrowheads="1"/>
              </p:cNvSpPr>
              <p:nvPr/>
            </p:nvSpPr>
            <p:spPr bwMode="auto">
              <a:xfrm>
                <a:off x="96" y="1803"/>
                <a:ext cx="1974" cy="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600"/>
                  <a:t>(x1,y1,</a:t>
                </a:r>
                <a:r>
                  <a:rPr lang="en-US" altLang="en-US" sz="1600">
                    <a:solidFill>
                      <a:schemeClr val="accent1"/>
                    </a:solidFill>
                  </a:rPr>
                  <a:t>w1</a:t>
                </a:r>
                <a:r>
                  <a:rPr lang="en-US" altLang="en-US" sz="1600"/>
                  <a:t>), … (xn,yn,</a:t>
                </a:r>
                <a:r>
                  <a:rPr lang="en-US" altLang="en-US" sz="1600">
                    <a:solidFill>
                      <a:schemeClr val="accent1"/>
                    </a:solidFill>
                  </a:rPr>
                  <a:t>wn</a:t>
                </a:r>
                <a:r>
                  <a:rPr lang="en-US" altLang="en-US" sz="1600"/>
                  <a:t>)</a:t>
                </a:r>
              </a:p>
            </p:txBody>
          </p:sp>
        </p:grpSp>
      </p:grpSp>
      <p:grpSp>
        <p:nvGrpSpPr>
          <p:cNvPr id="103483" name="Group 1083">
            <a:extLst>
              <a:ext uri="{FF2B5EF4-FFF2-40B4-BE49-F238E27FC236}">
                <a16:creationId xmlns:a16="http://schemas.microsoft.com/office/drawing/2014/main" id="{E9CAC7CD-1174-454D-ABA2-1718E1DBE7AB}"/>
              </a:ext>
            </a:extLst>
          </p:cNvPr>
          <p:cNvGrpSpPr>
            <a:grpSpLocks/>
          </p:cNvGrpSpPr>
          <p:nvPr/>
        </p:nvGrpSpPr>
        <p:grpSpPr bwMode="auto">
          <a:xfrm>
            <a:off x="3276600" y="4114802"/>
            <a:ext cx="6146800" cy="1017588"/>
            <a:chOff x="624" y="2112"/>
            <a:chExt cx="3872" cy="641"/>
          </a:xfrm>
        </p:grpSpPr>
        <p:sp>
          <p:nvSpPr>
            <p:cNvPr id="103484" name="Rectangle 1084">
              <a:extLst>
                <a:ext uri="{FF2B5EF4-FFF2-40B4-BE49-F238E27FC236}">
                  <a16:creationId xmlns:a16="http://schemas.microsoft.com/office/drawing/2014/main" id="{D7EA81B4-159B-AD40-A1F8-2CCDEF151589}"/>
                </a:ext>
              </a:extLst>
            </p:cNvPr>
            <p:cNvSpPr>
              <a:spLocks noChangeArrowheads="1"/>
            </p:cNvSpPr>
            <p:nvPr/>
          </p:nvSpPr>
          <p:spPr bwMode="auto">
            <a:xfrm>
              <a:off x="2112" y="2496"/>
              <a:ext cx="1536" cy="14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3485" name="Line 1085">
              <a:extLst>
                <a:ext uri="{FF2B5EF4-FFF2-40B4-BE49-F238E27FC236}">
                  <a16:creationId xmlns:a16="http://schemas.microsoft.com/office/drawing/2014/main" id="{51393859-554B-2646-A1E6-DD641BEB9F3C}"/>
                </a:ext>
              </a:extLst>
            </p:cNvPr>
            <p:cNvSpPr>
              <a:spLocks noChangeShapeType="1"/>
            </p:cNvSpPr>
            <p:nvPr/>
          </p:nvSpPr>
          <p:spPr bwMode="auto">
            <a:xfrm>
              <a:off x="3696" y="2544"/>
              <a:ext cx="428"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3486" name="Oval 1086">
              <a:extLst>
                <a:ext uri="{FF2B5EF4-FFF2-40B4-BE49-F238E27FC236}">
                  <a16:creationId xmlns:a16="http://schemas.microsoft.com/office/drawing/2014/main" id="{00927738-471C-9E43-A145-EB38BC05D2B1}"/>
                </a:ext>
              </a:extLst>
            </p:cNvPr>
            <p:cNvSpPr>
              <a:spLocks noChangeArrowheads="1"/>
            </p:cNvSpPr>
            <p:nvPr/>
          </p:nvSpPr>
          <p:spPr bwMode="auto">
            <a:xfrm>
              <a:off x="4224" y="2400"/>
              <a:ext cx="272" cy="272"/>
            </a:xfrm>
            <a:prstGeom prst="ellipse">
              <a:avLst/>
            </a:prstGeom>
            <a:solidFill>
              <a:srgbClr val="FF33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2400"/>
                <a:t>h8</a:t>
              </a:r>
            </a:p>
          </p:txBody>
        </p:sp>
        <p:grpSp>
          <p:nvGrpSpPr>
            <p:cNvPr id="103487" name="Group 1087">
              <a:extLst>
                <a:ext uri="{FF2B5EF4-FFF2-40B4-BE49-F238E27FC236}">
                  <a16:creationId xmlns:a16="http://schemas.microsoft.com/office/drawing/2014/main" id="{F7708F46-F6AF-624A-9B9C-B8540E5AE8CA}"/>
                </a:ext>
              </a:extLst>
            </p:cNvPr>
            <p:cNvGrpSpPr>
              <a:grpSpLocks/>
            </p:cNvGrpSpPr>
            <p:nvPr/>
          </p:nvGrpSpPr>
          <p:grpSpPr bwMode="auto">
            <a:xfrm>
              <a:off x="624" y="2112"/>
              <a:ext cx="1599" cy="641"/>
              <a:chOff x="96" y="1275"/>
              <a:chExt cx="1974" cy="791"/>
            </a:xfrm>
          </p:grpSpPr>
          <p:sp>
            <p:nvSpPr>
              <p:cNvPr id="103488" name="Line 1088">
                <a:extLst>
                  <a:ext uri="{FF2B5EF4-FFF2-40B4-BE49-F238E27FC236}">
                    <a16:creationId xmlns:a16="http://schemas.microsoft.com/office/drawing/2014/main" id="{E90E4950-E4C0-D44D-B3EC-1A15B86D5886}"/>
                  </a:ext>
                </a:extLst>
              </p:cNvPr>
              <p:cNvSpPr>
                <a:spLocks noChangeShapeType="1"/>
              </p:cNvSpPr>
              <p:nvPr/>
            </p:nvSpPr>
            <p:spPr bwMode="auto">
              <a:xfrm>
                <a:off x="192" y="1776"/>
                <a:ext cx="168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3489" name="Text Box 1089">
                <a:extLst>
                  <a:ext uri="{FF2B5EF4-FFF2-40B4-BE49-F238E27FC236}">
                    <a16:creationId xmlns:a16="http://schemas.microsoft.com/office/drawing/2014/main" id="{279429C0-719C-B14F-B135-952AC3B84938}"/>
                  </a:ext>
                </a:extLst>
              </p:cNvPr>
              <p:cNvSpPr txBox="1">
                <a:spLocks noChangeArrowheads="1"/>
              </p:cNvSpPr>
              <p:nvPr/>
            </p:nvSpPr>
            <p:spPr bwMode="auto">
              <a:xfrm>
                <a:off x="384" y="1275"/>
                <a:ext cx="143" cy="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altLang="en-US" sz="1600"/>
              </a:p>
            </p:txBody>
          </p:sp>
          <p:sp>
            <p:nvSpPr>
              <p:cNvPr id="103490" name="Text Box 1090">
                <a:extLst>
                  <a:ext uri="{FF2B5EF4-FFF2-40B4-BE49-F238E27FC236}">
                    <a16:creationId xmlns:a16="http://schemas.microsoft.com/office/drawing/2014/main" id="{266A5018-8D59-0C4A-86FE-37244903C4C9}"/>
                  </a:ext>
                </a:extLst>
              </p:cNvPr>
              <p:cNvSpPr txBox="1">
                <a:spLocks noChangeArrowheads="1"/>
              </p:cNvSpPr>
              <p:nvPr/>
            </p:nvSpPr>
            <p:spPr bwMode="auto">
              <a:xfrm>
                <a:off x="96" y="1803"/>
                <a:ext cx="1974" cy="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600"/>
                  <a:t>(x1,y1,</a:t>
                </a:r>
                <a:r>
                  <a:rPr lang="en-US" altLang="en-US" sz="1600">
                    <a:solidFill>
                      <a:schemeClr val="accent1"/>
                    </a:solidFill>
                  </a:rPr>
                  <a:t>w1</a:t>
                </a:r>
                <a:r>
                  <a:rPr lang="en-US" altLang="en-US" sz="1600"/>
                  <a:t>), … (xn,yn,</a:t>
                </a:r>
                <a:r>
                  <a:rPr lang="en-US" altLang="en-US" sz="1600">
                    <a:solidFill>
                      <a:schemeClr val="accent1"/>
                    </a:solidFill>
                  </a:rPr>
                  <a:t>wn</a:t>
                </a:r>
                <a:r>
                  <a:rPr lang="en-US" altLang="en-US" sz="1600"/>
                  <a:t>)</a:t>
                </a:r>
              </a:p>
            </p:txBody>
          </p:sp>
        </p:grpSp>
      </p:grpSp>
      <p:grpSp>
        <p:nvGrpSpPr>
          <p:cNvPr id="103491" name="Group 1091">
            <a:extLst>
              <a:ext uri="{FF2B5EF4-FFF2-40B4-BE49-F238E27FC236}">
                <a16:creationId xmlns:a16="http://schemas.microsoft.com/office/drawing/2014/main" id="{288A12EB-F112-484B-A330-DCD2168F6DC6}"/>
              </a:ext>
            </a:extLst>
          </p:cNvPr>
          <p:cNvGrpSpPr>
            <a:grpSpLocks/>
          </p:cNvGrpSpPr>
          <p:nvPr/>
        </p:nvGrpSpPr>
        <p:grpSpPr bwMode="auto">
          <a:xfrm>
            <a:off x="3429000" y="4267202"/>
            <a:ext cx="6146800" cy="1017588"/>
            <a:chOff x="624" y="2112"/>
            <a:chExt cx="3872" cy="641"/>
          </a:xfrm>
        </p:grpSpPr>
        <p:sp>
          <p:nvSpPr>
            <p:cNvPr id="103492" name="Rectangle 1092">
              <a:extLst>
                <a:ext uri="{FF2B5EF4-FFF2-40B4-BE49-F238E27FC236}">
                  <a16:creationId xmlns:a16="http://schemas.microsoft.com/office/drawing/2014/main" id="{7BB4FFE8-C1E7-2443-AC56-EDBE1526AFC0}"/>
                </a:ext>
              </a:extLst>
            </p:cNvPr>
            <p:cNvSpPr>
              <a:spLocks noChangeArrowheads="1"/>
            </p:cNvSpPr>
            <p:nvPr/>
          </p:nvSpPr>
          <p:spPr bwMode="auto">
            <a:xfrm>
              <a:off x="2112" y="2496"/>
              <a:ext cx="1536" cy="14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3493" name="Line 1093">
              <a:extLst>
                <a:ext uri="{FF2B5EF4-FFF2-40B4-BE49-F238E27FC236}">
                  <a16:creationId xmlns:a16="http://schemas.microsoft.com/office/drawing/2014/main" id="{3CFF9A79-7B9A-0049-B887-AF1CDF00B9B5}"/>
                </a:ext>
              </a:extLst>
            </p:cNvPr>
            <p:cNvSpPr>
              <a:spLocks noChangeShapeType="1"/>
            </p:cNvSpPr>
            <p:nvPr/>
          </p:nvSpPr>
          <p:spPr bwMode="auto">
            <a:xfrm>
              <a:off x="3696" y="2544"/>
              <a:ext cx="428"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3494" name="Oval 1094">
              <a:extLst>
                <a:ext uri="{FF2B5EF4-FFF2-40B4-BE49-F238E27FC236}">
                  <a16:creationId xmlns:a16="http://schemas.microsoft.com/office/drawing/2014/main" id="{AA40DEAD-03A5-684F-B1BF-BAAC47375EB6}"/>
                </a:ext>
              </a:extLst>
            </p:cNvPr>
            <p:cNvSpPr>
              <a:spLocks noChangeArrowheads="1"/>
            </p:cNvSpPr>
            <p:nvPr/>
          </p:nvSpPr>
          <p:spPr bwMode="auto">
            <a:xfrm>
              <a:off x="4224" y="2400"/>
              <a:ext cx="272" cy="272"/>
            </a:xfrm>
            <a:prstGeom prst="ellipse">
              <a:avLst/>
            </a:prstGeom>
            <a:solidFill>
              <a:srgbClr val="FF33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2400"/>
                <a:t>h9</a:t>
              </a:r>
            </a:p>
          </p:txBody>
        </p:sp>
        <p:grpSp>
          <p:nvGrpSpPr>
            <p:cNvPr id="103495" name="Group 1095">
              <a:extLst>
                <a:ext uri="{FF2B5EF4-FFF2-40B4-BE49-F238E27FC236}">
                  <a16:creationId xmlns:a16="http://schemas.microsoft.com/office/drawing/2014/main" id="{0FEA98A0-C17B-5247-8614-D9D1A4DB1216}"/>
                </a:ext>
              </a:extLst>
            </p:cNvPr>
            <p:cNvGrpSpPr>
              <a:grpSpLocks/>
            </p:cNvGrpSpPr>
            <p:nvPr/>
          </p:nvGrpSpPr>
          <p:grpSpPr bwMode="auto">
            <a:xfrm>
              <a:off x="624" y="2112"/>
              <a:ext cx="1599" cy="641"/>
              <a:chOff x="96" y="1275"/>
              <a:chExt cx="1974" cy="791"/>
            </a:xfrm>
          </p:grpSpPr>
          <p:sp>
            <p:nvSpPr>
              <p:cNvPr id="103496" name="Line 1096">
                <a:extLst>
                  <a:ext uri="{FF2B5EF4-FFF2-40B4-BE49-F238E27FC236}">
                    <a16:creationId xmlns:a16="http://schemas.microsoft.com/office/drawing/2014/main" id="{2903E569-A6C3-554A-9BA3-628729509064}"/>
                  </a:ext>
                </a:extLst>
              </p:cNvPr>
              <p:cNvSpPr>
                <a:spLocks noChangeShapeType="1"/>
              </p:cNvSpPr>
              <p:nvPr/>
            </p:nvSpPr>
            <p:spPr bwMode="auto">
              <a:xfrm>
                <a:off x="192" y="1776"/>
                <a:ext cx="168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3497" name="Text Box 1097">
                <a:extLst>
                  <a:ext uri="{FF2B5EF4-FFF2-40B4-BE49-F238E27FC236}">
                    <a16:creationId xmlns:a16="http://schemas.microsoft.com/office/drawing/2014/main" id="{8E2D87B7-8C27-2B4D-8964-D801D1DAB891}"/>
                  </a:ext>
                </a:extLst>
              </p:cNvPr>
              <p:cNvSpPr txBox="1">
                <a:spLocks noChangeArrowheads="1"/>
              </p:cNvSpPr>
              <p:nvPr/>
            </p:nvSpPr>
            <p:spPr bwMode="auto">
              <a:xfrm>
                <a:off x="384" y="1275"/>
                <a:ext cx="143" cy="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altLang="en-US" sz="1600"/>
              </a:p>
            </p:txBody>
          </p:sp>
          <p:sp>
            <p:nvSpPr>
              <p:cNvPr id="103498" name="Text Box 1098">
                <a:extLst>
                  <a:ext uri="{FF2B5EF4-FFF2-40B4-BE49-F238E27FC236}">
                    <a16:creationId xmlns:a16="http://schemas.microsoft.com/office/drawing/2014/main" id="{9ACD5E13-C2DF-CC42-B9DE-20D9605D121E}"/>
                  </a:ext>
                </a:extLst>
              </p:cNvPr>
              <p:cNvSpPr txBox="1">
                <a:spLocks noChangeArrowheads="1"/>
              </p:cNvSpPr>
              <p:nvPr/>
            </p:nvSpPr>
            <p:spPr bwMode="auto">
              <a:xfrm>
                <a:off x="96" y="1803"/>
                <a:ext cx="1974" cy="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600"/>
                  <a:t>(x1,y1,</a:t>
                </a:r>
                <a:r>
                  <a:rPr lang="en-US" altLang="en-US" sz="1600">
                    <a:solidFill>
                      <a:schemeClr val="accent1"/>
                    </a:solidFill>
                  </a:rPr>
                  <a:t>w1</a:t>
                </a:r>
                <a:r>
                  <a:rPr lang="en-US" altLang="en-US" sz="1600"/>
                  <a:t>), … (xn,yn,</a:t>
                </a:r>
                <a:r>
                  <a:rPr lang="en-US" altLang="en-US" sz="1600">
                    <a:solidFill>
                      <a:schemeClr val="accent1"/>
                    </a:solidFill>
                  </a:rPr>
                  <a:t>wn</a:t>
                </a:r>
                <a:r>
                  <a:rPr lang="en-US" altLang="en-US" sz="1600"/>
                  <a:t>)</a:t>
                </a:r>
              </a:p>
            </p:txBody>
          </p:sp>
        </p:grpSp>
      </p:grpSp>
      <p:grpSp>
        <p:nvGrpSpPr>
          <p:cNvPr id="103499" name="Group 1099">
            <a:extLst>
              <a:ext uri="{FF2B5EF4-FFF2-40B4-BE49-F238E27FC236}">
                <a16:creationId xmlns:a16="http://schemas.microsoft.com/office/drawing/2014/main" id="{65CA997D-5281-2747-BA32-B31D807D5BBE}"/>
              </a:ext>
            </a:extLst>
          </p:cNvPr>
          <p:cNvGrpSpPr>
            <a:grpSpLocks/>
          </p:cNvGrpSpPr>
          <p:nvPr/>
        </p:nvGrpSpPr>
        <p:grpSpPr bwMode="auto">
          <a:xfrm>
            <a:off x="3581400" y="4419602"/>
            <a:ext cx="6146800" cy="1017588"/>
            <a:chOff x="624" y="2112"/>
            <a:chExt cx="3872" cy="641"/>
          </a:xfrm>
        </p:grpSpPr>
        <p:sp>
          <p:nvSpPr>
            <p:cNvPr id="103500" name="Rectangle 1100">
              <a:extLst>
                <a:ext uri="{FF2B5EF4-FFF2-40B4-BE49-F238E27FC236}">
                  <a16:creationId xmlns:a16="http://schemas.microsoft.com/office/drawing/2014/main" id="{CF4054B9-1291-CC4B-95BA-DD3ACDEE8199}"/>
                </a:ext>
              </a:extLst>
            </p:cNvPr>
            <p:cNvSpPr>
              <a:spLocks noChangeArrowheads="1"/>
            </p:cNvSpPr>
            <p:nvPr/>
          </p:nvSpPr>
          <p:spPr bwMode="auto">
            <a:xfrm>
              <a:off x="2112" y="2496"/>
              <a:ext cx="1536" cy="14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3501" name="Line 1101">
              <a:extLst>
                <a:ext uri="{FF2B5EF4-FFF2-40B4-BE49-F238E27FC236}">
                  <a16:creationId xmlns:a16="http://schemas.microsoft.com/office/drawing/2014/main" id="{393BC900-1B89-4344-81B2-A81F904E4259}"/>
                </a:ext>
              </a:extLst>
            </p:cNvPr>
            <p:cNvSpPr>
              <a:spLocks noChangeShapeType="1"/>
            </p:cNvSpPr>
            <p:nvPr/>
          </p:nvSpPr>
          <p:spPr bwMode="auto">
            <a:xfrm>
              <a:off x="3696" y="2544"/>
              <a:ext cx="428"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3502" name="Oval 1102">
              <a:extLst>
                <a:ext uri="{FF2B5EF4-FFF2-40B4-BE49-F238E27FC236}">
                  <a16:creationId xmlns:a16="http://schemas.microsoft.com/office/drawing/2014/main" id="{298187D3-4095-D545-A4A3-FB3B8FE27A75}"/>
                </a:ext>
              </a:extLst>
            </p:cNvPr>
            <p:cNvSpPr>
              <a:spLocks noChangeArrowheads="1"/>
            </p:cNvSpPr>
            <p:nvPr/>
          </p:nvSpPr>
          <p:spPr bwMode="auto">
            <a:xfrm>
              <a:off x="4224" y="2400"/>
              <a:ext cx="272" cy="272"/>
            </a:xfrm>
            <a:prstGeom prst="ellipse">
              <a:avLst/>
            </a:prstGeom>
            <a:solidFill>
              <a:srgbClr val="FF33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2400"/>
                <a:t>hT</a:t>
              </a:r>
            </a:p>
          </p:txBody>
        </p:sp>
        <p:grpSp>
          <p:nvGrpSpPr>
            <p:cNvPr id="103503" name="Group 1103">
              <a:extLst>
                <a:ext uri="{FF2B5EF4-FFF2-40B4-BE49-F238E27FC236}">
                  <a16:creationId xmlns:a16="http://schemas.microsoft.com/office/drawing/2014/main" id="{2B5FCDE7-9BB3-5C4D-8C9E-ED2EB91B7864}"/>
                </a:ext>
              </a:extLst>
            </p:cNvPr>
            <p:cNvGrpSpPr>
              <a:grpSpLocks/>
            </p:cNvGrpSpPr>
            <p:nvPr/>
          </p:nvGrpSpPr>
          <p:grpSpPr bwMode="auto">
            <a:xfrm>
              <a:off x="624" y="2112"/>
              <a:ext cx="1599" cy="641"/>
              <a:chOff x="96" y="1275"/>
              <a:chExt cx="1974" cy="791"/>
            </a:xfrm>
          </p:grpSpPr>
          <p:sp>
            <p:nvSpPr>
              <p:cNvPr id="103504" name="Line 1104">
                <a:extLst>
                  <a:ext uri="{FF2B5EF4-FFF2-40B4-BE49-F238E27FC236}">
                    <a16:creationId xmlns:a16="http://schemas.microsoft.com/office/drawing/2014/main" id="{0B9B3A87-6DDA-8547-813D-28F7028D7CA5}"/>
                  </a:ext>
                </a:extLst>
              </p:cNvPr>
              <p:cNvSpPr>
                <a:spLocks noChangeShapeType="1"/>
              </p:cNvSpPr>
              <p:nvPr/>
            </p:nvSpPr>
            <p:spPr bwMode="auto">
              <a:xfrm>
                <a:off x="192" y="1776"/>
                <a:ext cx="168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3505" name="Text Box 1105">
                <a:extLst>
                  <a:ext uri="{FF2B5EF4-FFF2-40B4-BE49-F238E27FC236}">
                    <a16:creationId xmlns:a16="http://schemas.microsoft.com/office/drawing/2014/main" id="{FA58BCA6-5781-4548-927F-759EA60B0BEE}"/>
                  </a:ext>
                </a:extLst>
              </p:cNvPr>
              <p:cNvSpPr txBox="1">
                <a:spLocks noChangeArrowheads="1"/>
              </p:cNvSpPr>
              <p:nvPr/>
            </p:nvSpPr>
            <p:spPr bwMode="auto">
              <a:xfrm>
                <a:off x="384" y="1275"/>
                <a:ext cx="143" cy="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altLang="en-US" sz="1600"/>
              </a:p>
            </p:txBody>
          </p:sp>
          <p:sp>
            <p:nvSpPr>
              <p:cNvPr id="103506" name="Text Box 1106">
                <a:extLst>
                  <a:ext uri="{FF2B5EF4-FFF2-40B4-BE49-F238E27FC236}">
                    <a16:creationId xmlns:a16="http://schemas.microsoft.com/office/drawing/2014/main" id="{C02E083B-521F-6B45-8072-921F66A9EF1F}"/>
                  </a:ext>
                </a:extLst>
              </p:cNvPr>
              <p:cNvSpPr txBox="1">
                <a:spLocks noChangeArrowheads="1"/>
              </p:cNvSpPr>
              <p:nvPr/>
            </p:nvSpPr>
            <p:spPr bwMode="auto">
              <a:xfrm>
                <a:off x="96" y="1803"/>
                <a:ext cx="1974" cy="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600"/>
                  <a:t>(x1,y1,</a:t>
                </a:r>
                <a:r>
                  <a:rPr lang="en-US" altLang="en-US" sz="1600">
                    <a:solidFill>
                      <a:schemeClr val="accent1"/>
                    </a:solidFill>
                  </a:rPr>
                  <a:t>w1</a:t>
                </a:r>
                <a:r>
                  <a:rPr lang="en-US" altLang="en-US" sz="1600"/>
                  <a:t>), … (xn,yn,</a:t>
                </a:r>
                <a:r>
                  <a:rPr lang="en-US" altLang="en-US" sz="1600">
                    <a:solidFill>
                      <a:schemeClr val="accent1"/>
                    </a:solidFill>
                  </a:rPr>
                  <a:t>wn</a:t>
                </a:r>
                <a:r>
                  <a:rPr lang="en-US" altLang="en-US" sz="1600"/>
                  <a:t>)</a:t>
                </a:r>
              </a:p>
            </p:txBody>
          </p:sp>
        </p:grpSp>
      </p:grpSp>
      <p:sp>
        <p:nvSpPr>
          <p:cNvPr id="103507" name="Text Box 1107">
            <a:extLst>
              <a:ext uri="{FF2B5EF4-FFF2-40B4-BE49-F238E27FC236}">
                <a16:creationId xmlns:a16="http://schemas.microsoft.com/office/drawing/2014/main" id="{B0B60358-BA39-1946-AC9D-23D73CA472F9}"/>
              </a:ext>
            </a:extLst>
          </p:cNvPr>
          <p:cNvSpPr txBox="1">
            <a:spLocks noChangeArrowheads="1"/>
          </p:cNvSpPr>
          <p:nvPr/>
        </p:nvSpPr>
        <p:spPr bwMode="auto">
          <a:xfrm>
            <a:off x="2041525" y="5756276"/>
            <a:ext cx="161281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t>Final rule:</a:t>
            </a:r>
          </a:p>
        </p:txBody>
      </p:sp>
      <p:sp>
        <p:nvSpPr>
          <p:cNvPr id="103508" name="Text Box 1108">
            <a:extLst>
              <a:ext uri="{FF2B5EF4-FFF2-40B4-BE49-F238E27FC236}">
                <a16:creationId xmlns:a16="http://schemas.microsoft.com/office/drawing/2014/main" id="{058FDF2F-D247-B241-813A-5BAFC4A6A2AA}"/>
              </a:ext>
            </a:extLst>
          </p:cNvPr>
          <p:cNvSpPr txBox="1">
            <a:spLocks noChangeArrowheads="1"/>
          </p:cNvSpPr>
          <p:nvPr/>
        </p:nvSpPr>
        <p:spPr bwMode="auto">
          <a:xfrm>
            <a:off x="3505200" y="5616576"/>
            <a:ext cx="673133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800">
                <a:solidFill>
                  <a:srgbClr val="FF3300"/>
                </a:solidFill>
              </a:rPr>
              <a:t>Sign</a:t>
            </a:r>
            <a:r>
              <a:rPr lang="en-US" altLang="en-US" sz="3600">
                <a:solidFill>
                  <a:srgbClr val="FF3300"/>
                </a:solidFill>
              </a:rPr>
              <a:t>[</a:t>
            </a:r>
            <a:r>
              <a:rPr lang="en-US" altLang="en-US" sz="2800">
                <a:solidFill>
                  <a:srgbClr val="FF3300"/>
                </a:solidFill>
              </a:rPr>
              <a:t>                                                             </a:t>
            </a:r>
            <a:r>
              <a:rPr lang="en-US" altLang="en-US" sz="3600">
                <a:solidFill>
                  <a:srgbClr val="FF3300"/>
                </a:solidFill>
              </a:rPr>
              <a:t>]</a:t>
            </a:r>
          </a:p>
        </p:txBody>
      </p:sp>
      <p:sp>
        <p:nvSpPr>
          <p:cNvPr id="103509" name="Oval 1109">
            <a:extLst>
              <a:ext uri="{FF2B5EF4-FFF2-40B4-BE49-F238E27FC236}">
                <a16:creationId xmlns:a16="http://schemas.microsoft.com/office/drawing/2014/main" id="{AD4E2A59-EE9C-674F-9C5A-6A095BABA27C}"/>
              </a:ext>
            </a:extLst>
          </p:cNvPr>
          <p:cNvSpPr>
            <a:spLocks noChangeArrowheads="1"/>
          </p:cNvSpPr>
          <p:nvPr/>
        </p:nvSpPr>
        <p:spPr bwMode="auto">
          <a:xfrm>
            <a:off x="4800600" y="5791200"/>
            <a:ext cx="431800" cy="431800"/>
          </a:xfrm>
          <a:prstGeom prst="ellipse">
            <a:avLst/>
          </a:prstGeom>
          <a:solidFill>
            <a:srgbClr val="FF33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2400"/>
              <a:t>h1</a:t>
            </a:r>
          </a:p>
        </p:txBody>
      </p:sp>
      <p:sp>
        <p:nvSpPr>
          <p:cNvPr id="103510" name="Text Box 1110">
            <a:extLst>
              <a:ext uri="{FF2B5EF4-FFF2-40B4-BE49-F238E27FC236}">
                <a16:creationId xmlns:a16="http://schemas.microsoft.com/office/drawing/2014/main" id="{F4044C82-3AC3-0F43-81EF-C0B252EC2DEF}"/>
              </a:ext>
            </a:extLst>
          </p:cNvPr>
          <p:cNvSpPr txBox="1">
            <a:spLocks noChangeArrowheads="1"/>
          </p:cNvSpPr>
          <p:nvPr/>
        </p:nvSpPr>
        <p:spPr bwMode="auto">
          <a:xfrm>
            <a:off x="4343400" y="5791200"/>
            <a:ext cx="5286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latin typeface="Symbol" pitchFamily="2" charset="2"/>
              </a:rPr>
              <a:t>a1</a:t>
            </a:r>
          </a:p>
        </p:txBody>
      </p:sp>
      <p:sp>
        <p:nvSpPr>
          <p:cNvPr id="103511" name="Text Box 1111">
            <a:extLst>
              <a:ext uri="{FF2B5EF4-FFF2-40B4-BE49-F238E27FC236}">
                <a16:creationId xmlns:a16="http://schemas.microsoft.com/office/drawing/2014/main" id="{73F0C625-E00A-BD44-8CF4-4CAEA697FA9B}"/>
              </a:ext>
            </a:extLst>
          </p:cNvPr>
          <p:cNvSpPr txBox="1">
            <a:spLocks noChangeArrowheads="1"/>
          </p:cNvSpPr>
          <p:nvPr/>
        </p:nvSpPr>
        <p:spPr bwMode="auto">
          <a:xfrm>
            <a:off x="5257800" y="5715000"/>
            <a:ext cx="3508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latin typeface="Symbol" pitchFamily="2" charset="2"/>
              </a:rPr>
              <a:t>+</a:t>
            </a:r>
          </a:p>
        </p:txBody>
      </p:sp>
      <p:sp>
        <p:nvSpPr>
          <p:cNvPr id="103512" name="Oval 1112">
            <a:extLst>
              <a:ext uri="{FF2B5EF4-FFF2-40B4-BE49-F238E27FC236}">
                <a16:creationId xmlns:a16="http://schemas.microsoft.com/office/drawing/2014/main" id="{42B5E7F2-C6CF-A84B-BEF6-41184D527169}"/>
              </a:ext>
            </a:extLst>
          </p:cNvPr>
          <p:cNvSpPr>
            <a:spLocks noChangeArrowheads="1"/>
          </p:cNvSpPr>
          <p:nvPr/>
        </p:nvSpPr>
        <p:spPr bwMode="auto">
          <a:xfrm>
            <a:off x="6019800" y="5791200"/>
            <a:ext cx="431800" cy="431800"/>
          </a:xfrm>
          <a:prstGeom prst="ellipse">
            <a:avLst/>
          </a:prstGeom>
          <a:solidFill>
            <a:srgbClr val="FF33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2400"/>
              <a:t>h2</a:t>
            </a:r>
          </a:p>
        </p:txBody>
      </p:sp>
      <p:sp>
        <p:nvSpPr>
          <p:cNvPr id="103513" name="Text Box 1113">
            <a:extLst>
              <a:ext uri="{FF2B5EF4-FFF2-40B4-BE49-F238E27FC236}">
                <a16:creationId xmlns:a16="http://schemas.microsoft.com/office/drawing/2014/main" id="{52723035-2F4E-0D47-941B-DD9D2DFA618B}"/>
              </a:ext>
            </a:extLst>
          </p:cNvPr>
          <p:cNvSpPr txBox="1">
            <a:spLocks noChangeArrowheads="1"/>
          </p:cNvSpPr>
          <p:nvPr/>
        </p:nvSpPr>
        <p:spPr bwMode="auto">
          <a:xfrm>
            <a:off x="5562600" y="5791200"/>
            <a:ext cx="5286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latin typeface="Symbol" pitchFamily="2" charset="2"/>
              </a:rPr>
              <a:t>a2</a:t>
            </a:r>
          </a:p>
        </p:txBody>
      </p:sp>
      <p:sp>
        <p:nvSpPr>
          <p:cNvPr id="103514" name="Text Box 1114">
            <a:extLst>
              <a:ext uri="{FF2B5EF4-FFF2-40B4-BE49-F238E27FC236}">
                <a16:creationId xmlns:a16="http://schemas.microsoft.com/office/drawing/2014/main" id="{E37B383A-331E-3548-AA6E-0C41028204D3}"/>
              </a:ext>
            </a:extLst>
          </p:cNvPr>
          <p:cNvSpPr txBox="1">
            <a:spLocks noChangeArrowheads="1"/>
          </p:cNvSpPr>
          <p:nvPr/>
        </p:nvSpPr>
        <p:spPr bwMode="auto">
          <a:xfrm>
            <a:off x="6477000" y="5715000"/>
            <a:ext cx="3508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latin typeface="Symbol" pitchFamily="2" charset="2"/>
              </a:rPr>
              <a:t>+</a:t>
            </a:r>
          </a:p>
        </p:txBody>
      </p:sp>
      <p:sp>
        <p:nvSpPr>
          <p:cNvPr id="103515" name="Oval 1115">
            <a:extLst>
              <a:ext uri="{FF2B5EF4-FFF2-40B4-BE49-F238E27FC236}">
                <a16:creationId xmlns:a16="http://schemas.microsoft.com/office/drawing/2014/main" id="{F403E846-EE64-3E42-90CF-3A3D48150BAC}"/>
              </a:ext>
            </a:extLst>
          </p:cNvPr>
          <p:cNvSpPr>
            <a:spLocks noChangeArrowheads="1"/>
          </p:cNvSpPr>
          <p:nvPr/>
        </p:nvSpPr>
        <p:spPr bwMode="auto">
          <a:xfrm>
            <a:off x="9220200" y="5791200"/>
            <a:ext cx="431800" cy="431800"/>
          </a:xfrm>
          <a:prstGeom prst="ellipse">
            <a:avLst/>
          </a:prstGeom>
          <a:solidFill>
            <a:srgbClr val="FF33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2400"/>
              <a:t>hT</a:t>
            </a:r>
          </a:p>
        </p:txBody>
      </p:sp>
      <p:sp>
        <p:nvSpPr>
          <p:cNvPr id="103516" name="Text Box 1116">
            <a:extLst>
              <a:ext uri="{FF2B5EF4-FFF2-40B4-BE49-F238E27FC236}">
                <a16:creationId xmlns:a16="http://schemas.microsoft.com/office/drawing/2014/main" id="{DC567FB0-4D3B-0A49-B612-510F8165A49C}"/>
              </a:ext>
            </a:extLst>
          </p:cNvPr>
          <p:cNvSpPr txBox="1">
            <a:spLocks noChangeArrowheads="1"/>
          </p:cNvSpPr>
          <p:nvPr/>
        </p:nvSpPr>
        <p:spPr bwMode="auto">
          <a:xfrm>
            <a:off x="8763001" y="5791200"/>
            <a:ext cx="5619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latin typeface="Symbol" pitchFamily="2" charset="2"/>
              </a:rPr>
              <a:t>aT</a:t>
            </a:r>
          </a:p>
        </p:txBody>
      </p:sp>
      <p:sp>
        <p:nvSpPr>
          <p:cNvPr id="103517" name="Text Box 1117">
            <a:extLst>
              <a:ext uri="{FF2B5EF4-FFF2-40B4-BE49-F238E27FC236}">
                <a16:creationId xmlns:a16="http://schemas.microsoft.com/office/drawing/2014/main" id="{267F57AE-558A-0940-8115-E0801F8F7B90}"/>
              </a:ext>
            </a:extLst>
          </p:cNvPr>
          <p:cNvSpPr txBox="1">
            <a:spLocks noChangeArrowheads="1"/>
          </p:cNvSpPr>
          <p:nvPr/>
        </p:nvSpPr>
        <p:spPr bwMode="auto">
          <a:xfrm>
            <a:off x="8458200" y="5715000"/>
            <a:ext cx="3508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latin typeface="Symbol" pitchFamily="2" charset="2"/>
              </a:rPr>
              <a:t>+</a:t>
            </a:r>
          </a:p>
        </p:txBody>
      </p:sp>
      <p:sp>
        <p:nvSpPr>
          <p:cNvPr id="2" name="Date Placeholder 1">
            <a:extLst>
              <a:ext uri="{FF2B5EF4-FFF2-40B4-BE49-F238E27FC236}">
                <a16:creationId xmlns:a16="http://schemas.microsoft.com/office/drawing/2014/main" id="{A094AE75-1539-7745-86BB-B7BBAB2DD6FA}"/>
              </a:ext>
            </a:extLst>
          </p:cNvPr>
          <p:cNvSpPr>
            <a:spLocks noGrp="1"/>
          </p:cNvSpPr>
          <p:nvPr>
            <p:ph type="dt" sz="half" idx="10"/>
          </p:nvPr>
        </p:nvSpPr>
        <p:spPr/>
        <p:txBody>
          <a:bodyPr/>
          <a:lstStyle/>
          <a:p>
            <a:r>
              <a:rPr lang="en-US"/>
              <a:t>First Semester 2020-2021</a:t>
            </a:r>
            <a:endParaRPr lang="en-US" dirty="0"/>
          </a:p>
        </p:txBody>
      </p:sp>
      <p:sp>
        <p:nvSpPr>
          <p:cNvPr id="3" name="Footer Placeholder 2">
            <a:extLst>
              <a:ext uri="{FF2B5EF4-FFF2-40B4-BE49-F238E27FC236}">
                <a16:creationId xmlns:a16="http://schemas.microsoft.com/office/drawing/2014/main" id="{A0F903CE-C73A-8448-89E1-5C6E653DFA6E}"/>
              </a:ext>
            </a:extLst>
          </p:cNvPr>
          <p:cNvSpPr>
            <a:spLocks noGrp="1"/>
          </p:cNvSpPr>
          <p:nvPr>
            <p:ph type="ftr" sz="quarter" idx="11"/>
          </p:nvPr>
        </p:nvSpPr>
        <p:spPr/>
        <p:txBody>
          <a:bodyPr/>
          <a:lstStyle/>
          <a:p>
            <a:r>
              <a:rPr lang="en-US"/>
              <a:t>Dr. Malak Abdullah</a:t>
            </a:r>
            <a:endParaRPr lang="en-US" dirty="0"/>
          </a:p>
        </p:txBody>
      </p:sp>
      <p:sp>
        <p:nvSpPr>
          <p:cNvPr id="4" name="Slide Number Placeholder 3">
            <a:extLst>
              <a:ext uri="{FF2B5EF4-FFF2-40B4-BE49-F238E27FC236}">
                <a16:creationId xmlns:a16="http://schemas.microsoft.com/office/drawing/2014/main" id="{DEF103B8-EEE3-DF43-85B9-780DB3121EEF}"/>
              </a:ext>
            </a:extLst>
          </p:cNvPr>
          <p:cNvSpPr>
            <a:spLocks noGrp="1"/>
          </p:cNvSpPr>
          <p:nvPr>
            <p:ph type="sldNum" sz="quarter" idx="12"/>
          </p:nvPr>
        </p:nvSpPr>
        <p:spPr/>
        <p:txBody>
          <a:bodyPr/>
          <a:lstStyle/>
          <a:p>
            <a:fld id="{D8C2E80E-A818-EA4B-839C-9030708D7285}" type="slidenum">
              <a:rPr lang="en-US" smtClean="0"/>
              <a:t>23</a:t>
            </a:fld>
            <a:endParaRPr lang="en-US" dirty="0"/>
          </a:p>
        </p:txBody>
      </p:sp>
    </p:spTree>
    <p:extLst>
      <p:ext uri="{BB962C8B-B14F-4D97-AF65-F5344CB8AC3E}">
        <p14:creationId xmlns:p14="http://schemas.microsoft.com/office/powerpoint/2010/main" val="14935255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2D2C37-1988-D340-A075-855A1FDA761A}"/>
              </a:ext>
            </a:extLst>
          </p:cNvPr>
          <p:cNvSpPr>
            <a:spLocks noGrp="1"/>
          </p:cNvSpPr>
          <p:nvPr>
            <p:ph type="title"/>
          </p:nvPr>
        </p:nvSpPr>
        <p:spPr/>
        <p:txBody>
          <a:bodyPr/>
          <a:lstStyle/>
          <a:p>
            <a:r>
              <a:rPr lang="en-US" dirty="0"/>
              <a:t>In general (Boosting)</a:t>
            </a:r>
          </a:p>
        </p:txBody>
      </p:sp>
      <p:sp>
        <p:nvSpPr>
          <p:cNvPr id="3" name="Content Placeholder 2">
            <a:extLst>
              <a:ext uri="{FF2B5EF4-FFF2-40B4-BE49-F238E27FC236}">
                <a16:creationId xmlns:a16="http://schemas.microsoft.com/office/drawing/2014/main" id="{3A408964-55CB-F441-94AC-8A8E48D9FC6B}"/>
              </a:ext>
            </a:extLst>
          </p:cNvPr>
          <p:cNvSpPr>
            <a:spLocks noGrp="1"/>
          </p:cNvSpPr>
          <p:nvPr>
            <p:ph idx="1"/>
          </p:nvPr>
        </p:nvSpPr>
        <p:spPr/>
        <p:txBody>
          <a:bodyPr/>
          <a:lstStyle/>
          <a:p>
            <a:pPr>
              <a:defRPr/>
            </a:pPr>
            <a:r>
              <a:rPr lang="en-US" dirty="0"/>
              <a:t>An iterative procedure to adaptively change distribution of training data by focusing more on previously misclassified records</a:t>
            </a:r>
          </a:p>
          <a:p>
            <a:pPr lvl="1">
              <a:defRPr/>
            </a:pPr>
            <a:r>
              <a:rPr lang="en-US" dirty="0"/>
              <a:t>Initially, all N records are assigned equal weights</a:t>
            </a:r>
          </a:p>
          <a:p>
            <a:pPr lvl="1">
              <a:defRPr/>
            </a:pPr>
            <a:r>
              <a:rPr lang="en-US" dirty="0"/>
              <a:t>Unlike bagging, weights may change at the end of a boosting round</a:t>
            </a:r>
          </a:p>
          <a:p>
            <a:pPr>
              <a:defRPr/>
            </a:pPr>
            <a:r>
              <a:rPr lang="en-US" dirty="0"/>
              <a:t>Records that are wrongly classified will have their weights increased</a:t>
            </a:r>
          </a:p>
          <a:p>
            <a:pPr>
              <a:defRPr/>
            </a:pPr>
            <a:r>
              <a:rPr lang="en-US" dirty="0"/>
              <a:t>Records that are classified correctly will have their weights decreased</a:t>
            </a:r>
          </a:p>
          <a:p>
            <a:endParaRPr lang="en-US" dirty="0"/>
          </a:p>
        </p:txBody>
      </p:sp>
      <p:sp>
        <p:nvSpPr>
          <p:cNvPr id="4" name="Date Placeholder 3">
            <a:extLst>
              <a:ext uri="{FF2B5EF4-FFF2-40B4-BE49-F238E27FC236}">
                <a16:creationId xmlns:a16="http://schemas.microsoft.com/office/drawing/2014/main" id="{D4C19693-5C93-5847-80E9-21484F112E71}"/>
              </a:ext>
            </a:extLst>
          </p:cNvPr>
          <p:cNvSpPr>
            <a:spLocks noGrp="1"/>
          </p:cNvSpPr>
          <p:nvPr>
            <p:ph type="dt" sz="half" idx="10"/>
          </p:nvPr>
        </p:nvSpPr>
        <p:spPr/>
        <p:txBody>
          <a:bodyPr/>
          <a:lstStyle/>
          <a:p>
            <a:r>
              <a:rPr lang="en-US"/>
              <a:t>First Semester 2020-2021</a:t>
            </a:r>
            <a:endParaRPr lang="en-US" dirty="0"/>
          </a:p>
        </p:txBody>
      </p:sp>
      <p:sp>
        <p:nvSpPr>
          <p:cNvPr id="5" name="Footer Placeholder 4">
            <a:extLst>
              <a:ext uri="{FF2B5EF4-FFF2-40B4-BE49-F238E27FC236}">
                <a16:creationId xmlns:a16="http://schemas.microsoft.com/office/drawing/2014/main" id="{979B96FB-F85E-CA45-804D-5E280829D260}"/>
              </a:ext>
            </a:extLst>
          </p:cNvPr>
          <p:cNvSpPr>
            <a:spLocks noGrp="1"/>
          </p:cNvSpPr>
          <p:nvPr>
            <p:ph type="ftr" sz="quarter" idx="11"/>
          </p:nvPr>
        </p:nvSpPr>
        <p:spPr/>
        <p:txBody>
          <a:bodyPr/>
          <a:lstStyle/>
          <a:p>
            <a:r>
              <a:rPr lang="en-US"/>
              <a:t>Dr. Malak Abdullah</a:t>
            </a:r>
            <a:endParaRPr lang="en-US" dirty="0"/>
          </a:p>
        </p:txBody>
      </p:sp>
      <p:sp>
        <p:nvSpPr>
          <p:cNvPr id="6" name="Slide Number Placeholder 5">
            <a:extLst>
              <a:ext uri="{FF2B5EF4-FFF2-40B4-BE49-F238E27FC236}">
                <a16:creationId xmlns:a16="http://schemas.microsoft.com/office/drawing/2014/main" id="{D827D946-EF54-9D47-B758-87284406BFDB}"/>
              </a:ext>
            </a:extLst>
          </p:cNvPr>
          <p:cNvSpPr>
            <a:spLocks noGrp="1"/>
          </p:cNvSpPr>
          <p:nvPr>
            <p:ph type="sldNum" sz="quarter" idx="12"/>
          </p:nvPr>
        </p:nvSpPr>
        <p:spPr/>
        <p:txBody>
          <a:bodyPr/>
          <a:lstStyle/>
          <a:p>
            <a:fld id="{D8C2E80E-A818-EA4B-839C-9030708D7285}" type="slidenum">
              <a:rPr lang="en-US" smtClean="0"/>
              <a:t>24</a:t>
            </a:fld>
            <a:endParaRPr lang="en-US" dirty="0"/>
          </a:p>
        </p:txBody>
      </p:sp>
      <p:pic>
        <p:nvPicPr>
          <p:cNvPr id="8" name="Picture 7">
            <a:extLst>
              <a:ext uri="{FF2B5EF4-FFF2-40B4-BE49-F238E27FC236}">
                <a16:creationId xmlns:a16="http://schemas.microsoft.com/office/drawing/2014/main" id="{FCFBF679-6E0F-BA44-B123-101F9567EE90}"/>
              </a:ext>
            </a:extLst>
          </p:cNvPr>
          <p:cNvPicPr>
            <a:picLocks noChangeAspect="1"/>
          </p:cNvPicPr>
          <p:nvPr/>
        </p:nvPicPr>
        <p:blipFill>
          <a:blip r:embed="rId2"/>
          <a:stretch>
            <a:fillRect/>
          </a:stretch>
        </p:blipFill>
        <p:spPr>
          <a:xfrm>
            <a:off x="2117852" y="4194512"/>
            <a:ext cx="9156700" cy="2514600"/>
          </a:xfrm>
          <a:prstGeom prst="rect">
            <a:avLst/>
          </a:prstGeom>
        </p:spPr>
      </p:pic>
    </p:spTree>
    <p:extLst>
      <p:ext uri="{BB962C8B-B14F-4D97-AF65-F5344CB8AC3E}">
        <p14:creationId xmlns:p14="http://schemas.microsoft.com/office/powerpoint/2010/main" val="2448983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149E07-5C8F-344A-99DE-9617F26C8FC7}"/>
              </a:ext>
            </a:extLst>
          </p:cNvPr>
          <p:cNvSpPr>
            <a:spLocks noGrp="1"/>
          </p:cNvSpPr>
          <p:nvPr>
            <p:ph type="title"/>
          </p:nvPr>
        </p:nvSpPr>
        <p:spPr/>
        <p:txBody>
          <a:bodyPr/>
          <a:lstStyle/>
          <a:p>
            <a:r>
              <a:rPr lang="en-US" dirty="0"/>
              <a:t>Example</a:t>
            </a:r>
          </a:p>
        </p:txBody>
      </p:sp>
      <p:sp>
        <p:nvSpPr>
          <p:cNvPr id="3" name="Content Placeholder 2">
            <a:extLst>
              <a:ext uri="{FF2B5EF4-FFF2-40B4-BE49-F238E27FC236}">
                <a16:creationId xmlns:a16="http://schemas.microsoft.com/office/drawing/2014/main" id="{F50A05A9-BBE4-644B-8987-17D21A6D0B56}"/>
              </a:ext>
            </a:extLst>
          </p:cNvPr>
          <p:cNvSpPr>
            <a:spLocks noGrp="1"/>
          </p:cNvSpPr>
          <p:nvPr>
            <p:ph idx="1"/>
          </p:nvPr>
        </p:nvSpPr>
        <p:spPr/>
        <p:txBody>
          <a:bodyPr/>
          <a:lstStyle/>
          <a:p>
            <a:endParaRPr lang="en-US" dirty="0"/>
          </a:p>
        </p:txBody>
      </p:sp>
      <p:sp>
        <p:nvSpPr>
          <p:cNvPr id="4" name="Date Placeholder 3">
            <a:extLst>
              <a:ext uri="{FF2B5EF4-FFF2-40B4-BE49-F238E27FC236}">
                <a16:creationId xmlns:a16="http://schemas.microsoft.com/office/drawing/2014/main" id="{37A90971-D19E-B847-8D02-37170E6AF64B}"/>
              </a:ext>
            </a:extLst>
          </p:cNvPr>
          <p:cNvSpPr>
            <a:spLocks noGrp="1"/>
          </p:cNvSpPr>
          <p:nvPr>
            <p:ph type="dt" sz="half" idx="10"/>
          </p:nvPr>
        </p:nvSpPr>
        <p:spPr/>
        <p:txBody>
          <a:bodyPr/>
          <a:lstStyle/>
          <a:p>
            <a:r>
              <a:rPr lang="en-US"/>
              <a:t>First Semester 2020-2021</a:t>
            </a:r>
            <a:endParaRPr lang="en-US" dirty="0"/>
          </a:p>
        </p:txBody>
      </p:sp>
      <p:sp>
        <p:nvSpPr>
          <p:cNvPr id="5" name="Footer Placeholder 4">
            <a:extLst>
              <a:ext uri="{FF2B5EF4-FFF2-40B4-BE49-F238E27FC236}">
                <a16:creationId xmlns:a16="http://schemas.microsoft.com/office/drawing/2014/main" id="{8DBC88FE-F715-FB45-8BC2-52FDBEDA5D67}"/>
              </a:ext>
            </a:extLst>
          </p:cNvPr>
          <p:cNvSpPr>
            <a:spLocks noGrp="1"/>
          </p:cNvSpPr>
          <p:nvPr>
            <p:ph type="ftr" sz="quarter" idx="11"/>
          </p:nvPr>
        </p:nvSpPr>
        <p:spPr/>
        <p:txBody>
          <a:bodyPr/>
          <a:lstStyle/>
          <a:p>
            <a:r>
              <a:rPr lang="en-US"/>
              <a:t>Dr. Malak Abdullah</a:t>
            </a:r>
            <a:endParaRPr lang="en-US" dirty="0"/>
          </a:p>
        </p:txBody>
      </p:sp>
      <p:sp>
        <p:nvSpPr>
          <p:cNvPr id="6" name="Slide Number Placeholder 5">
            <a:extLst>
              <a:ext uri="{FF2B5EF4-FFF2-40B4-BE49-F238E27FC236}">
                <a16:creationId xmlns:a16="http://schemas.microsoft.com/office/drawing/2014/main" id="{5FC3C8EC-3890-554A-84FB-D2386F7929C9}"/>
              </a:ext>
            </a:extLst>
          </p:cNvPr>
          <p:cNvSpPr>
            <a:spLocks noGrp="1"/>
          </p:cNvSpPr>
          <p:nvPr>
            <p:ph type="sldNum" sz="quarter" idx="12"/>
          </p:nvPr>
        </p:nvSpPr>
        <p:spPr/>
        <p:txBody>
          <a:bodyPr/>
          <a:lstStyle/>
          <a:p>
            <a:fld id="{D8C2E80E-A818-EA4B-839C-9030708D7285}" type="slidenum">
              <a:rPr lang="en-US" smtClean="0"/>
              <a:t>25</a:t>
            </a:fld>
            <a:endParaRPr lang="en-US" dirty="0"/>
          </a:p>
        </p:txBody>
      </p:sp>
      <p:pic>
        <p:nvPicPr>
          <p:cNvPr id="7" name="Picture 6">
            <a:extLst>
              <a:ext uri="{FF2B5EF4-FFF2-40B4-BE49-F238E27FC236}">
                <a16:creationId xmlns:a16="http://schemas.microsoft.com/office/drawing/2014/main" id="{FFB30C71-05F3-BA47-9B94-43B996E011F9}"/>
              </a:ext>
            </a:extLst>
          </p:cNvPr>
          <p:cNvPicPr>
            <a:picLocks noChangeAspect="1"/>
          </p:cNvPicPr>
          <p:nvPr/>
        </p:nvPicPr>
        <p:blipFill rotWithShape="1">
          <a:blip r:embed="rId2"/>
          <a:srcRect t="28257"/>
          <a:stretch/>
        </p:blipFill>
        <p:spPr>
          <a:xfrm>
            <a:off x="798653" y="1381652"/>
            <a:ext cx="9034895" cy="4790548"/>
          </a:xfrm>
          <a:prstGeom prst="rect">
            <a:avLst/>
          </a:prstGeom>
        </p:spPr>
      </p:pic>
    </p:spTree>
    <p:extLst>
      <p:ext uri="{BB962C8B-B14F-4D97-AF65-F5344CB8AC3E}">
        <p14:creationId xmlns:p14="http://schemas.microsoft.com/office/powerpoint/2010/main" val="368589395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7AD86B-14D9-044E-81B5-E26D0D4DB936}"/>
              </a:ext>
            </a:extLst>
          </p:cNvPr>
          <p:cNvSpPr>
            <a:spLocks noGrp="1"/>
          </p:cNvSpPr>
          <p:nvPr>
            <p:ph type="title"/>
          </p:nvPr>
        </p:nvSpPr>
        <p:spPr>
          <a:xfrm>
            <a:off x="1148445" y="385764"/>
            <a:ext cx="4486275" cy="635793"/>
          </a:xfrm>
        </p:spPr>
        <p:txBody>
          <a:bodyPr>
            <a:normAutofit/>
          </a:bodyPr>
          <a:lstStyle/>
          <a:p>
            <a:r>
              <a:rPr lang="en-US" sz="3600" dirty="0"/>
              <a:t>Random Forest</a:t>
            </a:r>
          </a:p>
        </p:txBody>
      </p:sp>
      <p:sp>
        <p:nvSpPr>
          <p:cNvPr id="3" name="Content Placeholder 2">
            <a:extLst>
              <a:ext uri="{FF2B5EF4-FFF2-40B4-BE49-F238E27FC236}">
                <a16:creationId xmlns:a16="http://schemas.microsoft.com/office/drawing/2014/main" id="{9CB6037C-CB46-2E45-B49A-807AE4761A11}"/>
              </a:ext>
            </a:extLst>
          </p:cNvPr>
          <p:cNvSpPr>
            <a:spLocks noGrp="1"/>
          </p:cNvSpPr>
          <p:nvPr>
            <p:ph idx="1"/>
          </p:nvPr>
        </p:nvSpPr>
        <p:spPr/>
        <p:txBody>
          <a:bodyPr/>
          <a:lstStyle/>
          <a:p>
            <a:endParaRPr lang="en-US" dirty="0"/>
          </a:p>
        </p:txBody>
      </p:sp>
      <p:sp>
        <p:nvSpPr>
          <p:cNvPr id="4" name="Date Placeholder 3">
            <a:extLst>
              <a:ext uri="{FF2B5EF4-FFF2-40B4-BE49-F238E27FC236}">
                <a16:creationId xmlns:a16="http://schemas.microsoft.com/office/drawing/2014/main" id="{111F2387-EBEF-A647-83F3-713BCE93A29C}"/>
              </a:ext>
            </a:extLst>
          </p:cNvPr>
          <p:cNvSpPr>
            <a:spLocks noGrp="1"/>
          </p:cNvSpPr>
          <p:nvPr>
            <p:ph type="dt" sz="half" idx="10"/>
          </p:nvPr>
        </p:nvSpPr>
        <p:spPr/>
        <p:txBody>
          <a:bodyPr/>
          <a:lstStyle/>
          <a:p>
            <a:r>
              <a:rPr lang="en-US"/>
              <a:t>First Semester 2020-2021</a:t>
            </a:r>
            <a:endParaRPr lang="en-US" dirty="0"/>
          </a:p>
        </p:txBody>
      </p:sp>
      <p:sp>
        <p:nvSpPr>
          <p:cNvPr id="5" name="Footer Placeholder 4">
            <a:extLst>
              <a:ext uri="{FF2B5EF4-FFF2-40B4-BE49-F238E27FC236}">
                <a16:creationId xmlns:a16="http://schemas.microsoft.com/office/drawing/2014/main" id="{D506A5BD-594F-F54C-811D-069C28567A4A}"/>
              </a:ext>
            </a:extLst>
          </p:cNvPr>
          <p:cNvSpPr>
            <a:spLocks noGrp="1"/>
          </p:cNvSpPr>
          <p:nvPr>
            <p:ph type="ftr" sz="quarter" idx="11"/>
          </p:nvPr>
        </p:nvSpPr>
        <p:spPr/>
        <p:txBody>
          <a:bodyPr/>
          <a:lstStyle/>
          <a:p>
            <a:r>
              <a:rPr lang="en-US"/>
              <a:t>Dr. Malak Abdullah</a:t>
            </a:r>
            <a:endParaRPr lang="en-US" dirty="0"/>
          </a:p>
        </p:txBody>
      </p:sp>
      <p:sp>
        <p:nvSpPr>
          <p:cNvPr id="6" name="Slide Number Placeholder 5">
            <a:extLst>
              <a:ext uri="{FF2B5EF4-FFF2-40B4-BE49-F238E27FC236}">
                <a16:creationId xmlns:a16="http://schemas.microsoft.com/office/drawing/2014/main" id="{AF16984C-38C2-2047-8EBA-F7CAECD624F4}"/>
              </a:ext>
            </a:extLst>
          </p:cNvPr>
          <p:cNvSpPr>
            <a:spLocks noGrp="1"/>
          </p:cNvSpPr>
          <p:nvPr>
            <p:ph type="sldNum" sz="quarter" idx="12"/>
          </p:nvPr>
        </p:nvSpPr>
        <p:spPr/>
        <p:txBody>
          <a:bodyPr/>
          <a:lstStyle/>
          <a:p>
            <a:fld id="{D8C2E80E-A818-EA4B-839C-9030708D7285}" type="slidenum">
              <a:rPr lang="en-US" smtClean="0"/>
              <a:t>26</a:t>
            </a:fld>
            <a:endParaRPr lang="en-US" dirty="0"/>
          </a:p>
        </p:txBody>
      </p:sp>
      <p:pic>
        <p:nvPicPr>
          <p:cNvPr id="8" name="Picture 7">
            <a:extLst>
              <a:ext uri="{FF2B5EF4-FFF2-40B4-BE49-F238E27FC236}">
                <a16:creationId xmlns:a16="http://schemas.microsoft.com/office/drawing/2014/main" id="{4BE7CC47-2CCE-7643-99BA-65FD628E2117}"/>
              </a:ext>
            </a:extLst>
          </p:cNvPr>
          <p:cNvPicPr>
            <a:picLocks noChangeAspect="1"/>
          </p:cNvPicPr>
          <p:nvPr/>
        </p:nvPicPr>
        <p:blipFill>
          <a:blip r:embed="rId2"/>
          <a:stretch>
            <a:fillRect/>
          </a:stretch>
        </p:blipFill>
        <p:spPr>
          <a:xfrm>
            <a:off x="278093" y="895246"/>
            <a:ext cx="4916844" cy="5186372"/>
          </a:xfrm>
          <a:prstGeom prst="rect">
            <a:avLst/>
          </a:prstGeom>
        </p:spPr>
      </p:pic>
      <p:sp>
        <p:nvSpPr>
          <p:cNvPr id="9" name="TextBox 8">
            <a:extLst>
              <a:ext uri="{FF2B5EF4-FFF2-40B4-BE49-F238E27FC236}">
                <a16:creationId xmlns:a16="http://schemas.microsoft.com/office/drawing/2014/main" id="{0E889934-312C-774D-976B-A8D3F6A69C34}"/>
              </a:ext>
            </a:extLst>
          </p:cNvPr>
          <p:cNvSpPr txBox="1"/>
          <p:nvPr/>
        </p:nvSpPr>
        <p:spPr>
          <a:xfrm>
            <a:off x="3969226" y="3303766"/>
            <a:ext cx="1459300" cy="369332"/>
          </a:xfrm>
          <a:prstGeom prst="rect">
            <a:avLst/>
          </a:prstGeom>
          <a:noFill/>
        </p:spPr>
        <p:txBody>
          <a:bodyPr wrap="square" rtlCol="0">
            <a:spAutoFit/>
          </a:bodyPr>
          <a:lstStyle/>
          <a:p>
            <a:r>
              <a:rPr lang="en-US" dirty="0">
                <a:solidFill>
                  <a:srgbClr val="FF0000"/>
                </a:solidFill>
              </a:rPr>
              <a:t>Stumps</a:t>
            </a:r>
          </a:p>
        </p:txBody>
      </p:sp>
      <p:pic>
        <p:nvPicPr>
          <p:cNvPr id="10" name="Picture 9">
            <a:extLst>
              <a:ext uri="{FF2B5EF4-FFF2-40B4-BE49-F238E27FC236}">
                <a16:creationId xmlns:a16="http://schemas.microsoft.com/office/drawing/2014/main" id="{9746549C-6804-BC4B-B0B9-53D54B8E0942}"/>
              </a:ext>
            </a:extLst>
          </p:cNvPr>
          <p:cNvPicPr>
            <a:picLocks noChangeAspect="1"/>
          </p:cNvPicPr>
          <p:nvPr/>
        </p:nvPicPr>
        <p:blipFill>
          <a:blip r:embed="rId3"/>
          <a:stretch>
            <a:fillRect/>
          </a:stretch>
        </p:blipFill>
        <p:spPr>
          <a:xfrm>
            <a:off x="6007893" y="703660"/>
            <a:ext cx="5972397" cy="2141570"/>
          </a:xfrm>
          <a:prstGeom prst="rect">
            <a:avLst/>
          </a:prstGeom>
        </p:spPr>
      </p:pic>
      <p:pic>
        <p:nvPicPr>
          <p:cNvPr id="11" name="Picture 10">
            <a:extLst>
              <a:ext uri="{FF2B5EF4-FFF2-40B4-BE49-F238E27FC236}">
                <a16:creationId xmlns:a16="http://schemas.microsoft.com/office/drawing/2014/main" id="{3CBCAA79-A863-4E4E-90AD-D20F53F21DC0}"/>
              </a:ext>
            </a:extLst>
          </p:cNvPr>
          <p:cNvPicPr>
            <a:picLocks noChangeAspect="1"/>
          </p:cNvPicPr>
          <p:nvPr/>
        </p:nvPicPr>
        <p:blipFill>
          <a:blip r:embed="rId4"/>
          <a:stretch>
            <a:fillRect/>
          </a:stretch>
        </p:blipFill>
        <p:spPr>
          <a:xfrm>
            <a:off x="5922966" y="3067599"/>
            <a:ext cx="2926872" cy="1149842"/>
          </a:xfrm>
          <a:prstGeom prst="rect">
            <a:avLst/>
          </a:prstGeom>
        </p:spPr>
      </p:pic>
      <p:pic>
        <p:nvPicPr>
          <p:cNvPr id="12" name="Picture 11">
            <a:extLst>
              <a:ext uri="{FF2B5EF4-FFF2-40B4-BE49-F238E27FC236}">
                <a16:creationId xmlns:a16="http://schemas.microsoft.com/office/drawing/2014/main" id="{E55FDE5F-8E53-4646-82B5-ADEA3C398251}"/>
              </a:ext>
            </a:extLst>
          </p:cNvPr>
          <p:cNvPicPr>
            <a:picLocks noChangeAspect="1"/>
          </p:cNvPicPr>
          <p:nvPr/>
        </p:nvPicPr>
        <p:blipFill>
          <a:blip r:embed="rId5"/>
          <a:stretch>
            <a:fillRect/>
          </a:stretch>
        </p:blipFill>
        <p:spPr>
          <a:xfrm>
            <a:off x="5997360" y="4158942"/>
            <a:ext cx="2592293" cy="1812656"/>
          </a:xfrm>
          <a:prstGeom prst="rect">
            <a:avLst/>
          </a:prstGeom>
        </p:spPr>
      </p:pic>
    </p:spTree>
    <p:extLst>
      <p:ext uri="{BB962C8B-B14F-4D97-AF65-F5344CB8AC3E}">
        <p14:creationId xmlns:p14="http://schemas.microsoft.com/office/powerpoint/2010/main" val="18639737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F2EA24-9D4B-EB46-A46F-F37914A3622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7CEB6AD-E60A-4645-824A-E62D74AFE2D7}"/>
              </a:ext>
            </a:extLst>
          </p:cNvPr>
          <p:cNvSpPr>
            <a:spLocks noGrp="1"/>
          </p:cNvSpPr>
          <p:nvPr>
            <p:ph idx="1"/>
          </p:nvPr>
        </p:nvSpPr>
        <p:spPr/>
        <p:txBody>
          <a:bodyPr/>
          <a:lstStyle/>
          <a:p>
            <a:endParaRPr lang="en-US"/>
          </a:p>
        </p:txBody>
      </p:sp>
      <p:sp>
        <p:nvSpPr>
          <p:cNvPr id="4" name="Date Placeholder 3">
            <a:extLst>
              <a:ext uri="{FF2B5EF4-FFF2-40B4-BE49-F238E27FC236}">
                <a16:creationId xmlns:a16="http://schemas.microsoft.com/office/drawing/2014/main" id="{3F7D6D04-37D3-9A4D-AD31-76F39910BB9C}"/>
              </a:ext>
            </a:extLst>
          </p:cNvPr>
          <p:cNvSpPr>
            <a:spLocks noGrp="1"/>
          </p:cNvSpPr>
          <p:nvPr>
            <p:ph type="dt" sz="half" idx="10"/>
          </p:nvPr>
        </p:nvSpPr>
        <p:spPr/>
        <p:txBody>
          <a:bodyPr/>
          <a:lstStyle/>
          <a:p>
            <a:r>
              <a:rPr lang="en-US"/>
              <a:t>First Semester 2020-2021</a:t>
            </a:r>
            <a:endParaRPr lang="en-US" dirty="0"/>
          </a:p>
        </p:txBody>
      </p:sp>
      <p:sp>
        <p:nvSpPr>
          <p:cNvPr id="5" name="Footer Placeholder 4">
            <a:extLst>
              <a:ext uri="{FF2B5EF4-FFF2-40B4-BE49-F238E27FC236}">
                <a16:creationId xmlns:a16="http://schemas.microsoft.com/office/drawing/2014/main" id="{0C2CD6EA-11E2-CC43-8244-4C0D474966DB}"/>
              </a:ext>
            </a:extLst>
          </p:cNvPr>
          <p:cNvSpPr>
            <a:spLocks noGrp="1"/>
          </p:cNvSpPr>
          <p:nvPr>
            <p:ph type="ftr" sz="quarter" idx="11"/>
          </p:nvPr>
        </p:nvSpPr>
        <p:spPr/>
        <p:txBody>
          <a:bodyPr/>
          <a:lstStyle/>
          <a:p>
            <a:r>
              <a:rPr lang="en-US"/>
              <a:t>Dr. Malak Abdullah</a:t>
            </a:r>
            <a:endParaRPr lang="en-US" dirty="0"/>
          </a:p>
        </p:txBody>
      </p:sp>
      <p:sp>
        <p:nvSpPr>
          <p:cNvPr id="6" name="Slide Number Placeholder 5">
            <a:extLst>
              <a:ext uri="{FF2B5EF4-FFF2-40B4-BE49-F238E27FC236}">
                <a16:creationId xmlns:a16="http://schemas.microsoft.com/office/drawing/2014/main" id="{AB2D63FF-5BF5-134C-AA27-438133969EC7}"/>
              </a:ext>
            </a:extLst>
          </p:cNvPr>
          <p:cNvSpPr>
            <a:spLocks noGrp="1"/>
          </p:cNvSpPr>
          <p:nvPr>
            <p:ph type="sldNum" sz="quarter" idx="12"/>
          </p:nvPr>
        </p:nvSpPr>
        <p:spPr/>
        <p:txBody>
          <a:bodyPr/>
          <a:lstStyle/>
          <a:p>
            <a:fld id="{D8C2E80E-A818-EA4B-839C-9030708D7285}" type="slidenum">
              <a:rPr lang="en-US" smtClean="0"/>
              <a:t>27</a:t>
            </a:fld>
            <a:endParaRPr lang="en-US" dirty="0"/>
          </a:p>
        </p:txBody>
      </p:sp>
      <p:pic>
        <p:nvPicPr>
          <p:cNvPr id="7" name="Picture 6">
            <a:extLst>
              <a:ext uri="{FF2B5EF4-FFF2-40B4-BE49-F238E27FC236}">
                <a16:creationId xmlns:a16="http://schemas.microsoft.com/office/drawing/2014/main" id="{D71C6B5D-D7E8-244E-B2F7-A1D2C19B978D}"/>
              </a:ext>
            </a:extLst>
          </p:cNvPr>
          <p:cNvPicPr>
            <a:picLocks noChangeAspect="1"/>
          </p:cNvPicPr>
          <p:nvPr/>
        </p:nvPicPr>
        <p:blipFill>
          <a:blip r:embed="rId2"/>
          <a:stretch>
            <a:fillRect/>
          </a:stretch>
        </p:blipFill>
        <p:spPr>
          <a:xfrm>
            <a:off x="0" y="300038"/>
            <a:ext cx="5423697" cy="5656881"/>
          </a:xfrm>
          <a:prstGeom prst="rect">
            <a:avLst/>
          </a:prstGeom>
        </p:spPr>
      </p:pic>
      <p:pic>
        <p:nvPicPr>
          <p:cNvPr id="9" name="Picture 8">
            <a:extLst>
              <a:ext uri="{FF2B5EF4-FFF2-40B4-BE49-F238E27FC236}">
                <a16:creationId xmlns:a16="http://schemas.microsoft.com/office/drawing/2014/main" id="{A68D0932-40C5-C94F-B00C-0B6E15E2844B}"/>
              </a:ext>
            </a:extLst>
          </p:cNvPr>
          <p:cNvPicPr>
            <a:picLocks noChangeAspect="1"/>
          </p:cNvPicPr>
          <p:nvPr/>
        </p:nvPicPr>
        <p:blipFill>
          <a:blip r:embed="rId3"/>
          <a:stretch>
            <a:fillRect/>
          </a:stretch>
        </p:blipFill>
        <p:spPr>
          <a:xfrm>
            <a:off x="6356904" y="935831"/>
            <a:ext cx="5520771" cy="4429125"/>
          </a:xfrm>
          <a:prstGeom prst="rect">
            <a:avLst/>
          </a:prstGeom>
        </p:spPr>
      </p:pic>
    </p:spTree>
    <p:extLst>
      <p:ext uri="{BB962C8B-B14F-4D97-AF65-F5344CB8AC3E}">
        <p14:creationId xmlns:p14="http://schemas.microsoft.com/office/powerpoint/2010/main" val="90339498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226AB4-A43C-B544-AAF0-07F9743BC23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1D79AEA-50C1-0148-9870-29435F160B09}"/>
              </a:ext>
            </a:extLst>
          </p:cNvPr>
          <p:cNvSpPr>
            <a:spLocks noGrp="1"/>
          </p:cNvSpPr>
          <p:nvPr>
            <p:ph idx="1"/>
          </p:nvPr>
        </p:nvSpPr>
        <p:spPr/>
        <p:txBody>
          <a:bodyPr/>
          <a:lstStyle/>
          <a:p>
            <a:endParaRPr lang="en-US"/>
          </a:p>
        </p:txBody>
      </p:sp>
      <p:sp>
        <p:nvSpPr>
          <p:cNvPr id="4" name="Date Placeholder 3">
            <a:extLst>
              <a:ext uri="{FF2B5EF4-FFF2-40B4-BE49-F238E27FC236}">
                <a16:creationId xmlns:a16="http://schemas.microsoft.com/office/drawing/2014/main" id="{3DBF5090-45D9-8A4E-B319-3A4308AFF098}"/>
              </a:ext>
            </a:extLst>
          </p:cNvPr>
          <p:cNvSpPr>
            <a:spLocks noGrp="1"/>
          </p:cNvSpPr>
          <p:nvPr>
            <p:ph type="dt" sz="half" idx="10"/>
          </p:nvPr>
        </p:nvSpPr>
        <p:spPr/>
        <p:txBody>
          <a:bodyPr/>
          <a:lstStyle/>
          <a:p>
            <a:r>
              <a:rPr lang="en-US"/>
              <a:t>First Semester 2020-2021</a:t>
            </a:r>
            <a:endParaRPr lang="en-US" dirty="0"/>
          </a:p>
        </p:txBody>
      </p:sp>
      <p:sp>
        <p:nvSpPr>
          <p:cNvPr id="5" name="Footer Placeholder 4">
            <a:extLst>
              <a:ext uri="{FF2B5EF4-FFF2-40B4-BE49-F238E27FC236}">
                <a16:creationId xmlns:a16="http://schemas.microsoft.com/office/drawing/2014/main" id="{1F7B75B8-8454-A44A-84C6-80A27BA47211}"/>
              </a:ext>
            </a:extLst>
          </p:cNvPr>
          <p:cNvSpPr>
            <a:spLocks noGrp="1"/>
          </p:cNvSpPr>
          <p:nvPr>
            <p:ph type="ftr" sz="quarter" idx="11"/>
          </p:nvPr>
        </p:nvSpPr>
        <p:spPr/>
        <p:txBody>
          <a:bodyPr/>
          <a:lstStyle/>
          <a:p>
            <a:r>
              <a:rPr lang="en-US"/>
              <a:t>Dr. Malak Abdullah</a:t>
            </a:r>
            <a:endParaRPr lang="en-US" dirty="0"/>
          </a:p>
        </p:txBody>
      </p:sp>
      <p:sp>
        <p:nvSpPr>
          <p:cNvPr id="6" name="Slide Number Placeholder 5">
            <a:extLst>
              <a:ext uri="{FF2B5EF4-FFF2-40B4-BE49-F238E27FC236}">
                <a16:creationId xmlns:a16="http://schemas.microsoft.com/office/drawing/2014/main" id="{C0502B44-F7AA-B345-8477-1BECE8E846E0}"/>
              </a:ext>
            </a:extLst>
          </p:cNvPr>
          <p:cNvSpPr>
            <a:spLocks noGrp="1"/>
          </p:cNvSpPr>
          <p:nvPr>
            <p:ph type="sldNum" sz="quarter" idx="12"/>
          </p:nvPr>
        </p:nvSpPr>
        <p:spPr/>
        <p:txBody>
          <a:bodyPr/>
          <a:lstStyle/>
          <a:p>
            <a:fld id="{D8C2E80E-A818-EA4B-839C-9030708D7285}" type="slidenum">
              <a:rPr lang="en-US" smtClean="0"/>
              <a:t>28</a:t>
            </a:fld>
            <a:endParaRPr lang="en-US" dirty="0"/>
          </a:p>
        </p:txBody>
      </p:sp>
      <p:pic>
        <p:nvPicPr>
          <p:cNvPr id="7" name="Picture 6">
            <a:extLst>
              <a:ext uri="{FF2B5EF4-FFF2-40B4-BE49-F238E27FC236}">
                <a16:creationId xmlns:a16="http://schemas.microsoft.com/office/drawing/2014/main" id="{87A0D331-18F7-894A-B380-32241A85934C}"/>
              </a:ext>
            </a:extLst>
          </p:cNvPr>
          <p:cNvPicPr>
            <a:picLocks noChangeAspect="1"/>
          </p:cNvPicPr>
          <p:nvPr/>
        </p:nvPicPr>
        <p:blipFill>
          <a:blip r:embed="rId2"/>
          <a:stretch>
            <a:fillRect/>
          </a:stretch>
        </p:blipFill>
        <p:spPr>
          <a:xfrm>
            <a:off x="0" y="255124"/>
            <a:ext cx="12192000" cy="6347752"/>
          </a:xfrm>
          <a:prstGeom prst="rect">
            <a:avLst/>
          </a:prstGeom>
        </p:spPr>
      </p:pic>
      <p:pic>
        <p:nvPicPr>
          <p:cNvPr id="8" name="Picture 7">
            <a:extLst>
              <a:ext uri="{FF2B5EF4-FFF2-40B4-BE49-F238E27FC236}">
                <a16:creationId xmlns:a16="http://schemas.microsoft.com/office/drawing/2014/main" id="{C89859B7-B3DB-0B41-8818-E4B2A706F4FA}"/>
              </a:ext>
            </a:extLst>
          </p:cNvPr>
          <p:cNvPicPr>
            <a:picLocks noChangeAspect="1"/>
          </p:cNvPicPr>
          <p:nvPr/>
        </p:nvPicPr>
        <p:blipFill>
          <a:blip r:embed="rId3"/>
          <a:stretch>
            <a:fillRect/>
          </a:stretch>
        </p:blipFill>
        <p:spPr>
          <a:xfrm>
            <a:off x="7964424" y="1743075"/>
            <a:ext cx="3273552" cy="650767"/>
          </a:xfrm>
          <a:prstGeom prst="rect">
            <a:avLst/>
          </a:prstGeom>
        </p:spPr>
      </p:pic>
      <p:pic>
        <p:nvPicPr>
          <p:cNvPr id="10" name="Picture 9">
            <a:extLst>
              <a:ext uri="{FF2B5EF4-FFF2-40B4-BE49-F238E27FC236}">
                <a16:creationId xmlns:a16="http://schemas.microsoft.com/office/drawing/2014/main" id="{7EE31280-6B6B-D84A-B6AD-78C85881C952}"/>
              </a:ext>
            </a:extLst>
          </p:cNvPr>
          <p:cNvPicPr>
            <a:picLocks noChangeAspect="1"/>
          </p:cNvPicPr>
          <p:nvPr/>
        </p:nvPicPr>
        <p:blipFill>
          <a:blip r:embed="rId4"/>
          <a:stretch>
            <a:fillRect/>
          </a:stretch>
        </p:blipFill>
        <p:spPr>
          <a:xfrm>
            <a:off x="5805118" y="1441371"/>
            <a:ext cx="3086100" cy="1206500"/>
          </a:xfrm>
          <a:prstGeom prst="rect">
            <a:avLst/>
          </a:prstGeom>
        </p:spPr>
      </p:pic>
      <p:pic>
        <p:nvPicPr>
          <p:cNvPr id="11" name="Picture 10">
            <a:extLst>
              <a:ext uri="{FF2B5EF4-FFF2-40B4-BE49-F238E27FC236}">
                <a16:creationId xmlns:a16="http://schemas.microsoft.com/office/drawing/2014/main" id="{19724791-7742-2A46-91DE-3F1948B587B5}"/>
              </a:ext>
            </a:extLst>
          </p:cNvPr>
          <p:cNvPicPr>
            <a:picLocks noChangeAspect="1"/>
          </p:cNvPicPr>
          <p:nvPr/>
        </p:nvPicPr>
        <p:blipFill>
          <a:blip r:embed="rId5"/>
          <a:stretch>
            <a:fillRect/>
          </a:stretch>
        </p:blipFill>
        <p:spPr>
          <a:xfrm>
            <a:off x="8679454" y="1816288"/>
            <a:ext cx="2413000" cy="812800"/>
          </a:xfrm>
          <a:prstGeom prst="rect">
            <a:avLst/>
          </a:prstGeom>
        </p:spPr>
      </p:pic>
      <p:pic>
        <p:nvPicPr>
          <p:cNvPr id="12" name="Picture 11">
            <a:extLst>
              <a:ext uri="{FF2B5EF4-FFF2-40B4-BE49-F238E27FC236}">
                <a16:creationId xmlns:a16="http://schemas.microsoft.com/office/drawing/2014/main" id="{BF6189D5-946E-BD42-AD62-7B27FC133D03}"/>
              </a:ext>
            </a:extLst>
          </p:cNvPr>
          <p:cNvPicPr>
            <a:picLocks noChangeAspect="1"/>
          </p:cNvPicPr>
          <p:nvPr/>
        </p:nvPicPr>
        <p:blipFill>
          <a:blip r:embed="rId6"/>
          <a:stretch>
            <a:fillRect/>
          </a:stretch>
        </p:blipFill>
        <p:spPr>
          <a:xfrm>
            <a:off x="8781512" y="2272953"/>
            <a:ext cx="2336800" cy="711200"/>
          </a:xfrm>
          <a:prstGeom prst="rect">
            <a:avLst/>
          </a:prstGeom>
        </p:spPr>
      </p:pic>
      <p:pic>
        <p:nvPicPr>
          <p:cNvPr id="13" name="Picture 12">
            <a:extLst>
              <a:ext uri="{FF2B5EF4-FFF2-40B4-BE49-F238E27FC236}">
                <a16:creationId xmlns:a16="http://schemas.microsoft.com/office/drawing/2014/main" id="{78683D71-5091-5048-B461-4BAEA09B8652}"/>
              </a:ext>
            </a:extLst>
          </p:cNvPr>
          <p:cNvPicPr>
            <a:picLocks noChangeAspect="1"/>
          </p:cNvPicPr>
          <p:nvPr/>
        </p:nvPicPr>
        <p:blipFill>
          <a:blip r:embed="rId6"/>
          <a:stretch>
            <a:fillRect/>
          </a:stretch>
        </p:blipFill>
        <p:spPr>
          <a:xfrm>
            <a:off x="9000923" y="2411520"/>
            <a:ext cx="2336800" cy="711200"/>
          </a:xfrm>
          <a:prstGeom prst="rect">
            <a:avLst/>
          </a:prstGeom>
        </p:spPr>
      </p:pic>
      <p:pic>
        <p:nvPicPr>
          <p:cNvPr id="14" name="Picture 13">
            <a:extLst>
              <a:ext uri="{FF2B5EF4-FFF2-40B4-BE49-F238E27FC236}">
                <a16:creationId xmlns:a16="http://schemas.microsoft.com/office/drawing/2014/main" id="{56704F3A-9E61-8B44-B6A1-5A3FF85C7180}"/>
              </a:ext>
            </a:extLst>
          </p:cNvPr>
          <p:cNvPicPr>
            <a:picLocks noChangeAspect="1"/>
          </p:cNvPicPr>
          <p:nvPr/>
        </p:nvPicPr>
        <p:blipFill>
          <a:blip r:embed="rId6"/>
          <a:stretch>
            <a:fillRect/>
          </a:stretch>
        </p:blipFill>
        <p:spPr>
          <a:xfrm>
            <a:off x="8533932" y="2411520"/>
            <a:ext cx="2336800" cy="711200"/>
          </a:xfrm>
          <a:prstGeom prst="rect">
            <a:avLst/>
          </a:prstGeom>
        </p:spPr>
      </p:pic>
      <p:pic>
        <p:nvPicPr>
          <p:cNvPr id="9" name="Picture 8">
            <a:extLst>
              <a:ext uri="{FF2B5EF4-FFF2-40B4-BE49-F238E27FC236}">
                <a16:creationId xmlns:a16="http://schemas.microsoft.com/office/drawing/2014/main" id="{473D4686-D0E0-F54F-8C37-860D2B96EDE1}"/>
              </a:ext>
            </a:extLst>
          </p:cNvPr>
          <p:cNvPicPr>
            <a:picLocks noChangeAspect="1"/>
          </p:cNvPicPr>
          <p:nvPr/>
        </p:nvPicPr>
        <p:blipFill>
          <a:blip r:embed="rId7"/>
          <a:stretch>
            <a:fillRect/>
          </a:stretch>
        </p:blipFill>
        <p:spPr>
          <a:xfrm>
            <a:off x="9070614" y="396704"/>
            <a:ext cx="3121386" cy="1671754"/>
          </a:xfrm>
          <a:prstGeom prst="rect">
            <a:avLst/>
          </a:prstGeom>
        </p:spPr>
      </p:pic>
      <p:pic>
        <p:nvPicPr>
          <p:cNvPr id="15" name="Picture 14">
            <a:extLst>
              <a:ext uri="{FF2B5EF4-FFF2-40B4-BE49-F238E27FC236}">
                <a16:creationId xmlns:a16="http://schemas.microsoft.com/office/drawing/2014/main" id="{EF46CA12-6804-B648-9A25-E8EF252D301B}"/>
              </a:ext>
            </a:extLst>
          </p:cNvPr>
          <p:cNvPicPr>
            <a:picLocks noChangeAspect="1"/>
          </p:cNvPicPr>
          <p:nvPr/>
        </p:nvPicPr>
        <p:blipFill>
          <a:blip r:embed="rId8"/>
          <a:stretch>
            <a:fillRect/>
          </a:stretch>
        </p:blipFill>
        <p:spPr>
          <a:xfrm>
            <a:off x="9469958" y="2310593"/>
            <a:ext cx="2069347" cy="855330"/>
          </a:xfrm>
          <a:prstGeom prst="rect">
            <a:avLst/>
          </a:prstGeom>
        </p:spPr>
      </p:pic>
    </p:spTree>
    <p:extLst>
      <p:ext uri="{BB962C8B-B14F-4D97-AF65-F5344CB8AC3E}">
        <p14:creationId xmlns:p14="http://schemas.microsoft.com/office/powerpoint/2010/main" val="3428425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B7E220-D5E0-614B-82D1-265F7606EBA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8BDFD86-11BC-3C45-884C-AFD3DDA50AC1}"/>
              </a:ext>
            </a:extLst>
          </p:cNvPr>
          <p:cNvSpPr>
            <a:spLocks noGrp="1"/>
          </p:cNvSpPr>
          <p:nvPr>
            <p:ph idx="1"/>
          </p:nvPr>
        </p:nvSpPr>
        <p:spPr/>
        <p:txBody>
          <a:bodyPr/>
          <a:lstStyle/>
          <a:p>
            <a:pPr marL="182880" indent="-182880" algn="r" defTabSz="914400" rtl="1" eaLnBrk="1" latinLnBrk="0" hangingPunct="1">
              <a:lnSpc>
                <a:spcPct val="90000"/>
              </a:lnSpc>
              <a:spcBef>
                <a:spcPts val="1200"/>
              </a:spcBef>
              <a:buClr>
                <a:schemeClr val="accent1">
                  <a:lumMod val="75000"/>
                </a:schemeClr>
              </a:buClr>
              <a:buSzPct val="85000"/>
              <a:buFont typeface="Wingdings" pitchFamily="2" charset="2"/>
              <a:buChar char="v"/>
            </a:pPr>
            <a:endParaRPr lang="en-US" dirty="0"/>
          </a:p>
        </p:txBody>
      </p:sp>
      <p:sp>
        <p:nvSpPr>
          <p:cNvPr id="4" name="Date Placeholder 3">
            <a:extLst>
              <a:ext uri="{FF2B5EF4-FFF2-40B4-BE49-F238E27FC236}">
                <a16:creationId xmlns:a16="http://schemas.microsoft.com/office/drawing/2014/main" id="{4D5E76A6-FD92-AD47-8C55-4888DE2C649E}"/>
              </a:ext>
            </a:extLst>
          </p:cNvPr>
          <p:cNvSpPr>
            <a:spLocks noGrp="1"/>
          </p:cNvSpPr>
          <p:nvPr>
            <p:ph type="dt" sz="half" idx="10"/>
          </p:nvPr>
        </p:nvSpPr>
        <p:spPr/>
        <p:txBody>
          <a:bodyPr/>
          <a:lstStyle/>
          <a:p>
            <a:r>
              <a:rPr lang="en-US"/>
              <a:t>First Semester 2020-2021</a:t>
            </a:r>
            <a:endParaRPr lang="en-US" dirty="0"/>
          </a:p>
        </p:txBody>
      </p:sp>
      <p:sp>
        <p:nvSpPr>
          <p:cNvPr id="5" name="Footer Placeholder 4">
            <a:extLst>
              <a:ext uri="{FF2B5EF4-FFF2-40B4-BE49-F238E27FC236}">
                <a16:creationId xmlns:a16="http://schemas.microsoft.com/office/drawing/2014/main" id="{C6D78EFE-88FA-6D41-AB16-D8C934DE1A3F}"/>
              </a:ext>
            </a:extLst>
          </p:cNvPr>
          <p:cNvSpPr>
            <a:spLocks noGrp="1"/>
          </p:cNvSpPr>
          <p:nvPr>
            <p:ph type="ftr" sz="quarter" idx="11"/>
          </p:nvPr>
        </p:nvSpPr>
        <p:spPr/>
        <p:txBody>
          <a:bodyPr/>
          <a:lstStyle/>
          <a:p>
            <a:r>
              <a:rPr lang="en-US"/>
              <a:t>Dr. Malak Abdullah</a:t>
            </a:r>
            <a:endParaRPr lang="en-US" dirty="0"/>
          </a:p>
        </p:txBody>
      </p:sp>
      <p:sp>
        <p:nvSpPr>
          <p:cNvPr id="6" name="Slide Number Placeholder 5">
            <a:extLst>
              <a:ext uri="{FF2B5EF4-FFF2-40B4-BE49-F238E27FC236}">
                <a16:creationId xmlns:a16="http://schemas.microsoft.com/office/drawing/2014/main" id="{6E5D2B57-6A70-6147-B3D4-9C5B3506124B}"/>
              </a:ext>
            </a:extLst>
          </p:cNvPr>
          <p:cNvSpPr>
            <a:spLocks noGrp="1"/>
          </p:cNvSpPr>
          <p:nvPr>
            <p:ph type="sldNum" sz="quarter" idx="12"/>
          </p:nvPr>
        </p:nvSpPr>
        <p:spPr/>
        <p:txBody>
          <a:bodyPr/>
          <a:lstStyle/>
          <a:p>
            <a:fld id="{D8C2E80E-A818-EA4B-839C-9030708D7285}" type="slidenum">
              <a:rPr lang="en-US" smtClean="0"/>
              <a:t>29</a:t>
            </a:fld>
            <a:endParaRPr lang="en-US" dirty="0"/>
          </a:p>
        </p:txBody>
      </p:sp>
      <p:pic>
        <p:nvPicPr>
          <p:cNvPr id="10" name="Picture 9">
            <a:extLst>
              <a:ext uri="{FF2B5EF4-FFF2-40B4-BE49-F238E27FC236}">
                <a16:creationId xmlns:a16="http://schemas.microsoft.com/office/drawing/2014/main" id="{E565FFD2-3AD7-9147-9851-9DA476727098}"/>
              </a:ext>
            </a:extLst>
          </p:cNvPr>
          <p:cNvPicPr>
            <a:picLocks noChangeAspect="1"/>
          </p:cNvPicPr>
          <p:nvPr/>
        </p:nvPicPr>
        <p:blipFill>
          <a:blip r:embed="rId2"/>
          <a:stretch>
            <a:fillRect/>
          </a:stretch>
        </p:blipFill>
        <p:spPr>
          <a:xfrm>
            <a:off x="2905434" y="1672209"/>
            <a:ext cx="6063643" cy="2402576"/>
          </a:xfrm>
          <a:prstGeom prst="rect">
            <a:avLst/>
          </a:prstGeom>
        </p:spPr>
      </p:pic>
    </p:spTree>
    <p:extLst>
      <p:ext uri="{BB962C8B-B14F-4D97-AF65-F5344CB8AC3E}">
        <p14:creationId xmlns:p14="http://schemas.microsoft.com/office/powerpoint/2010/main" val="16118505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4125D-0BCF-0643-B8A0-857B1E3EDD2E}"/>
              </a:ext>
            </a:extLst>
          </p:cNvPr>
          <p:cNvSpPr>
            <a:spLocks noGrp="1"/>
          </p:cNvSpPr>
          <p:nvPr>
            <p:ph type="title"/>
          </p:nvPr>
        </p:nvSpPr>
        <p:spPr/>
        <p:txBody>
          <a:bodyPr/>
          <a:lstStyle/>
          <a:p>
            <a:r>
              <a:rPr lang="en-US" altLang="en-US" dirty="0"/>
              <a:t>Value of Ensembles</a:t>
            </a:r>
            <a:endParaRPr lang="en-US" dirty="0"/>
          </a:p>
        </p:txBody>
      </p:sp>
      <p:sp>
        <p:nvSpPr>
          <p:cNvPr id="3" name="Content Placeholder 2">
            <a:extLst>
              <a:ext uri="{FF2B5EF4-FFF2-40B4-BE49-F238E27FC236}">
                <a16:creationId xmlns:a16="http://schemas.microsoft.com/office/drawing/2014/main" id="{2A243792-660F-F64C-90F2-2CDBEF430DEF}"/>
              </a:ext>
            </a:extLst>
          </p:cNvPr>
          <p:cNvSpPr>
            <a:spLocks noGrp="1"/>
          </p:cNvSpPr>
          <p:nvPr>
            <p:ph idx="1"/>
          </p:nvPr>
        </p:nvSpPr>
        <p:spPr/>
        <p:txBody>
          <a:bodyPr>
            <a:normAutofit/>
          </a:bodyPr>
          <a:lstStyle/>
          <a:p>
            <a:r>
              <a:rPr lang="en-US" dirty="0">
                <a:solidFill>
                  <a:srgbClr val="FF0000"/>
                </a:solidFill>
              </a:rPr>
              <a:t>No free lunch theorem</a:t>
            </a:r>
            <a:r>
              <a:rPr lang="en-US" dirty="0"/>
              <a:t>: there is no single ML algorithm that always outperforms the others in all domains/tasks</a:t>
            </a:r>
            <a:br>
              <a:rPr lang="en-US" dirty="0"/>
            </a:br>
            <a:endParaRPr lang="en-US" altLang="en-US" dirty="0"/>
          </a:p>
          <a:p>
            <a:r>
              <a:rPr lang="en-US" altLang="en-US" dirty="0"/>
              <a:t>When combing multiple </a:t>
            </a:r>
            <a:r>
              <a:rPr lang="en-US" altLang="en-US" b="1" i="1" dirty="0"/>
              <a:t>independent </a:t>
            </a:r>
            <a:r>
              <a:rPr lang="en-US" altLang="en-US" dirty="0"/>
              <a:t>and</a:t>
            </a:r>
            <a:r>
              <a:rPr lang="en-US" altLang="en-US" b="1" i="1" dirty="0"/>
              <a:t> diverse </a:t>
            </a:r>
            <a:r>
              <a:rPr lang="en-US" altLang="en-US" dirty="0"/>
              <a:t>decisions each of which is at least more accurate than random guessing, random errors cancel each other out, correct decisions are reinforced.</a:t>
            </a:r>
          </a:p>
          <a:p>
            <a:endParaRPr lang="en-US" altLang="en-US" dirty="0"/>
          </a:p>
          <a:p>
            <a:r>
              <a:rPr lang="en-US" altLang="en-US" dirty="0"/>
              <a:t>Human ensembles are demonstrably better</a:t>
            </a:r>
          </a:p>
          <a:p>
            <a:pPr lvl="1"/>
            <a:r>
              <a:rPr lang="en-US" altLang="en-US" dirty="0"/>
              <a:t>How many jelly beans in the jar?: Individual estimates vs. group average.</a:t>
            </a:r>
          </a:p>
          <a:p>
            <a:pPr lvl="1"/>
            <a:r>
              <a:rPr lang="en-US" altLang="en-US" dirty="0"/>
              <a:t>Who Wants to be a Millionaire: Expert friend vs. audience vote.</a:t>
            </a:r>
          </a:p>
          <a:p>
            <a:endParaRPr lang="en-US" altLang="en-US" dirty="0"/>
          </a:p>
          <a:p>
            <a:endParaRPr lang="en-US" dirty="0"/>
          </a:p>
        </p:txBody>
      </p:sp>
      <p:sp>
        <p:nvSpPr>
          <p:cNvPr id="4" name="Date Placeholder 3">
            <a:extLst>
              <a:ext uri="{FF2B5EF4-FFF2-40B4-BE49-F238E27FC236}">
                <a16:creationId xmlns:a16="http://schemas.microsoft.com/office/drawing/2014/main" id="{E560C646-4B0E-FD47-A6CB-DF4D3C68576F}"/>
              </a:ext>
            </a:extLst>
          </p:cNvPr>
          <p:cNvSpPr>
            <a:spLocks noGrp="1"/>
          </p:cNvSpPr>
          <p:nvPr>
            <p:ph type="dt" sz="half" idx="10"/>
          </p:nvPr>
        </p:nvSpPr>
        <p:spPr/>
        <p:txBody>
          <a:bodyPr/>
          <a:lstStyle/>
          <a:p>
            <a:r>
              <a:rPr lang="en-US"/>
              <a:t>First Semester 2020-2021</a:t>
            </a:r>
            <a:endParaRPr lang="en-US" dirty="0"/>
          </a:p>
        </p:txBody>
      </p:sp>
      <p:sp>
        <p:nvSpPr>
          <p:cNvPr id="5" name="Footer Placeholder 4">
            <a:extLst>
              <a:ext uri="{FF2B5EF4-FFF2-40B4-BE49-F238E27FC236}">
                <a16:creationId xmlns:a16="http://schemas.microsoft.com/office/drawing/2014/main" id="{37788E22-4120-F94D-A91C-98215E5613BB}"/>
              </a:ext>
            </a:extLst>
          </p:cNvPr>
          <p:cNvSpPr>
            <a:spLocks noGrp="1"/>
          </p:cNvSpPr>
          <p:nvPr>
            <p:ph type="ftr" sz="quarter" idx="11"/>
          </p:nvPr>
        </p:nvSpPr>
        <p:spPr/>
        <p:txBody>
          <a:bodyPr/>
          <a:lstStyle/>
          <a:p>
            <a:r>
              <a:rPr lang="en-US"/>
              <a:t>Dr. Malak Abdullah</a:t>
            </a:r>
            <a:endParaRPr lang="en-US" dirty="0"/>
          </a:p>
        </p:txBody>
      </p:sp>
      <p:sp>
        <p:nvSpPr>
          <p:cNvPr id="6" name="Slide Number Placeholder 5">
            <a:extLst>
              <a:ext uri="{FF2B5EF4-FFF2-40B4-BE49-F238E27FC236}">
                <a16:creationId xmlns:a16="http://schemas.microsoft.com/office/drawing/2014/main" id="{1C868944-B976-DE40-BE81-4DB8FD76F1A4}"/>
              </a:ext>
            </a:extLst>
          </p:cNvPr>
          <p:cNvSpPr>
            <a:spLocks noGrp="1"/>
          </p:cNvSpPr>
          <p:nvPr>
            <p:ph type="sldNum" sz="quarter" idx="12"/>
          </p:nvPr>
        </p:nvSpPr>
        <p:spPr/>
        <p:txBody>
          <a:bodyPr/>
          <a:lstStyle/>
          <a:p>
            <a:fld id="{D8C2E80E-A818-EA4B-839C-9030708D7285}" type="slidenum">
              <a:rPr lang="en-US" smtClean="0"/>
              <a:t>3</a:t>
            </a:fld>
            <a:endParaRPr lang="en-US" dirty="0"/>
          </a:p>
        </p:txBody>
      </p:sp>
    </p:spTree>
    <p:extLst>
      <p:ext uri="{BB962C8B-B14F-4D97-AF65-F5344CB8AC3E}">
        <p14:creationId xmlns:p14="http://schemas.microsoft.com/office/powerpoint/2010/main" val="36372010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666DCF-6E25-B34E-86B1-8B98B49B850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546A738-132B-ED4C-9C04-DB92BB4D0A87}"/>
              </a:ext>
            </a:extLst>
          </p:cNvPr>
          <p:cNvSpPr>
            <a:spLocks noGrp="1"/>
          </p:cNvSpPr>
          <p:nvPr>
            <p:ph idx="1"/>
          </p:nvPr>
        </p:nvSpPr>
        <p:spPr/>
        <p:txBody>
          <a:bodyPr/>
          <a:lstStyle/>
          <a:p>
            <a:endParaRPr lang="en-US"/>
          </a:p>
        </p:txBody>
      </p:sp>
      <p:sp>
        <p:nvSpPr>
          <p:cNvPr id="4" name="Date Placeholder 3">
            <a:extLst>
              <a:ext uri="{FF2B5EF4-FFF2-40B4-BE49-F238E27FC236}">
                <a16:creationId xmlns:a16="http://schemas.microsoft.com/office/drawing/2014/main" id="{1D1F7EBA-37FC-A140-A109-90984F8F36D9}"/>
              </a:ext>
            </a:extLst>
          </p:cNvPr>
          <p:cNvSpPr>
            <a:spLocks noGrp="1"/>
          </p:cNvSpPr>
          <p:nvPr>
            <p:ph type="dt" sz="half" idx="10"/>
          </p:nvPr>
        </p:nvSpPr>
        <p:spPr/>
        <p:txBody>
          <a:bodyPr/>
          <a:lstStyle/>
          <a:p>
            <a:r>
              <a:rPr lang="en-US"/>
              <a:t>First Semester 2020-2021</a:t>
            </a:r>
            <a:endParaRPr lang="en-US" dirty="0"/>
          </a:p>
        </p:txBody>
      </p:sp>
      <p:sp>
        <p:nvSpPr>
          <p:cNvPr id="5" name="Footer Placeholder 4">
            <a:extLst>
              <a:ext uri="{FF2B5EF4-FFF2-40B4-BE49-F238E27FC236}">
                <a16:creationId xmlns:a16="http://schemas.microsoft.com/office/drawing/2014/main" id="{1D2EB537-1EFC-F844-A834-85DC39F39708}"/>
              </a:ext>
            </a:extLst>
          </p:cNvPr>
          <p:cNvSpPr>
            <a:spLocks noGrp="1"/>
          </p:cNvSpPr>
          <p:nvPr>
            <p:ph type="ftr" sz="quarter" idx="11"/>
          </p:nvPr>
        </p:nvSpPr>
        <p:spPr/>
        <p:txBody>
          <a:bodyPr/>
          <a:lstStyle/>
          <a:p>
            <a:r>
              <a:rPr lang="en-US"/>
              <a:t>Dr. Malak Abdullah</a:t>
            </a:r>
            <a:endParaRPr lang="en-US" dirty="0"/>
          </a:p>
        </p:txBody>
      </p:sp>
      <p:sp>
        <p:nvSpPr>
          <p:cNvPr id="6" name="Slide Number Placeholder 5">
            <a:extLst>
              <a:ext uri="{FF2B5EF4-FFF2-40B4-BE49-F238E27FC236}">
                <a16:creationId xmlns:a16="http://schemas.microsoft.com/office/drawing/2014/main" id="{93312ED5-DB13-E345-A388-6E3E4FDD71E8}"/>
              </a:ext>
            </a:extLst>
          </p:cNvPr>
          <p:cNvSpPr>
            <a:spLocks noGrp="1"/>
          </p:cNvSpPr>
          <p:nvPr>
            <p:ph type="sldNum" sz="quarter" idx="12"/>
          </p:nvPr>
        </p:nvSpPr>
        <p:spPr/>
        <p:txBody>
          <a:bodyPr/>
          <a:lstStyle/>
          <a:p>
            <a:fld id="{D8C2E80E-A818-EA4B-839C-9030708D7285}" type="slidenum">
              <a:rPr lang="en-US" smtClean="0"/>
              <a:t>30</a:t>
            </a:fld>
            <a:endParaRPr lang="en-US" dirty="0"/>
          </a:p>
        </p:txBody>
      </p:sp>
      <p:pic>
        <p:nvPicPr>
          <p:cNvPr id="7" name="Picture 6">
            <a:extLst>
              <a:ext uri="{FF2B5EF4-FFF2-40B4-BE49-F238E27FC236}">
                <a16:creationId xmlns:a16="http://schemas.microsoft.com/office/drawing/2014/main" id="{86077A77-BFB5-174A-AC8D-5D8D6E05329C}"/>
              </a:ext>
            </a:extLst>
          </p:cNvPr>
          <p:cNvPicPr>
            <a:picLocks noChangeAspect="1"/>
          </p:cNvPicPr>
          <p:nvPr/>
        </p:nvPicPr>
        <p:blipFill>
          <a:blip r:embed="rId2"/>
          <a:stretch>
            <a:fillRect/>
          </a:stretch>
        </p:blipFill>
        <p:spPr>
          <a:xfrm>
            <a:off x="0" y="299528"/>
            <a:ext cx="12192000" cy="6258943"/>
          </a:xfrm>
          <a:prstGeom prst="rect">
            <a:avLst/>
          </a:prstGeom>
        </p:spPr>
      </p:pic>
      <p:pic>
        <p:nvPicPr>
          <p:cNvPr id="9" name="Picture 8">
            <a:extLst>
              <a:ext uri="{FF2B5EF4-FFF2-40B4-BE49-F238E27FC236}">
                <a16:creationId xmlns:a16="http://schemas.microsoft.com/office/drawing/2014/main" id="{07683858-636E-9240-968F-DEF29EDCF67A}"/>
              </a:ext>
            </a:extLst>
          </p:cNvPr>
          <p:cNvPicPr>
            <a:picLocks noChangeAspect="1"/>
          </p:cNvPicPr>
          <p:nvPr/>
        </p:nvPicPr>
        <p:blipFill>
          <a:blip r:embed="rId3"/>
          <a:stretch>
            <a:fillRect/>
          </a:stretch>
        </p:blipFill>
        <p:spPr>
          <a:xfrm>
            <a:off x="6233233" y="363604"/>
            <a:ext cx="3739587" cy="644392"/>
          </a:xfrm>
          <a:prstGeom prst="rect">
            <a:avLst/>
          </a:prstGeom>
        </p:spPr>
      </p:pic>
      <p:pic>
        <p:nvPicPr>
          <p:cNvPr id="8" name="Picture 7">
            <a:extLst>
              <a:ext uri="{FF2B5EF4-FFF2-40B4-BE49-F238E27FC236}">
                <a16:creationId xmlns:a16="http://schemas.microsoft.com/office/drawing/2014/main" id="{2578B716-89E8-964A-A34B-16C15A71C84E}"/>
              </a:ext>
            </a:extLst>
          </p:cNvPr>
          <p:cNvPicPr>
            <a:picLocks noChangeAspect="1"/>
          </p:cNvPicPr>
          <p:nvPr/>
        </p:nvPicPr>
        <p:blipFill>
          <a:blip r:embed="rId4"/>
          <a:stretch>
            <a:fillRect/>
          </a:stretch>
        </p:blipFill>
        <p:spPr>
          <a:xfrm>
            <a:off x="9693018" y="69425"/>
            <a:ext cx="1880003" cy="580945"/>
          </a:xfrm>
          <a:prstGeom prst="rect">
            <a:avLst/>
          </a:prstGeom>
        </p:spPr>
      </p:pic>
      <p:pic>
        <p:nvPicPr>
          <p:cNvPr id="10" name="Picture 9">
            <a:extLst>
              <a:ext uri="{FF2B5EF4-FFF2-40B4-BE49-F238E27FC236}">
                <a16:creationId xmlns:a16="http://schemas.microsoft.com/office/drawing/2014/main" id="{08D28FF8-F715-E24E-811E-72677D5845F9}"/>
              </a:ext>
            </a:extLst>
          </p:cNvPr>
          <p:cNvPicPr>
            <a:picLocks noChangeAspect="1"/>
          </p:cNvPicPr>
          <p:nvPr/>
        </p:nvPicPr>
        <p:blipFill>
          <a:blip r:embed="rId5"/>
          <a:stretch>
            <a:fillRect/>
          </a:stretch>
        </p:blipFill>
        <p:spPr>
          <a:xfrm>
            <a:off x="10018346" y="1006037"/>
            <a:ext cx="2025317" cy="686746"/>
          </a:xfrm>
          <a:prstGeom prst="rect">
            <a:avLst/>
          </a:prstGeom>
        </p:spPr>
      </p:pic>
    </p:spTree>
    <p:extLst>
      <p:ext uri="{BB962C8B-B14F-4D97-AF65-F5344CB8AC3E}">
        <p14:creationId xmlns:p14="http://schemas.microsoft.com/office/powerpoint/2010/main" val="6048793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9B6AA-F8E9-6046-993C-CEEF8A359B8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5AF49E5-BAB0-704B-BFAB-AE225A2979FD}"/>
              </a:ext>
            </a:extLst>
          </p:cNvPr>
          <p:cNvSpPr>
            <a:spLocks noGrp="1"/>
          </p:cNvSpPr>
          <p:nvPr>
            <p:ph idx="1"/>
          </p:nvPr>
        </p:nvSpPr>
        <p:spPr/>
        <p:txBody>
          <a:bodyPr/>
          <a:lstStyle/>
          <a:p>
            <a:endParaRPr lang="en-US" dirty="0"/>
          </a:p>
        </p:txBody>
      </p:sp>
      <p:sp>
        <p:nvSpPr>
          <p:cNvPr id="4" name="Date Placeholder 3">
            <a:extLst>
              <a:ext uri="{FF2B5EF4-FFF2-40B4-BE49-F238E27FC236}">
                <a16:creationId xmlns:a16="http://schemas.microsoft.com/office/drawing/2014/main" id="{EFB3C397-198B-F84A-8D85-A568F8A38BD0}"/>
              </a:ext>
            </a:extLst>
          </p:cNvPr>
          <p:cNvSpPr>
            <a:spLocks noGrp="1"/>
          </p:cNvSpPr>
          <p:nvPr>
            <p:ph type="dt" sz="half" idx="10"/>
          </p:nvPr>
        </p:nvSpPr>
        <p:spPr/>
        <p:txBody>
          <a:bodyPr/>
          <a:lstStyle/>
          <a:p>
            <a:r>
              <a:rPr lang="en-US"/>
              <a:t>First Semester 2020-2021</a:t>
            </a:r>
            <a:endParaRPr lang="en-US" dirty="0"/>
          </a:p>
        </p:txBody>
      </p:sp>
      <p:sp>
        <p:nvSpPr>
          <p:cNvPr id="5" name="Footer Placeholder 4">
            <a:extLst>
              <a:ext uri="{FF2B5EF4-FFF2-40B4-BE49-F238E27FC236}">
                <a16:creationId xmlns:a16="http://schemas.microsoft.com/office/drawing/2014/main" id="{D57500EF-CADC-3949-AD8C-90A9B150304D}"/>
              </a:ext>
            </a:extLst>
          </p:cNvPr>
          <p:cNvSpPr>
            <a:spLocks noGrp="1"/>
          </p:cNvSpPr>
          <p:nvPr>
            <p:ph type="ftr" sz="quarter" idx="11"/>
          </p:nvPr>
        </p:nvSpPr>
        <p:spPr/>
        <p:txBody>
          <a:bodyPr/>
          <a:lstStyle/>
          <a:p>
            <a:r>
              <a:rPr lang="en-US"/>
              <a:t>Dr. Malak Abdullah</a:t>
            </a:r>
            <a:endParaRPr lang="en-US" dirty="0"/>
          </a:p>
        </p:txBody>
      </p:sp>
      <p:sp>
        <p:nvSpPr>
          <p:cNvPr id="6" name="Slide Number Placeholder 5">
            <a:extLst>
              <a:ext uri="{FF2B5EF4-FFF2-40B4-BE49-F238E27FC236}">
                <a16:creationId xmlns:a16="http://schemas.microsoft.com/office/drawing/2014/main" id="{66B4613A-93A2-FA49-8C62-61B8CE5E6590}"/>
              </a:ext>
            </a:extLst>
          </p:cNvPr>
          <p:cNvSpPr>
            <a:spLocks noGrp="1"/>
          </p:cNvSpPr>
          <p:nvPr>
            <p:ph type="sldNum" sz="quarter" idx="12"/>
          </p:nvPr>
        </p:nvSpPr>
        <p:spPr/>
        <p:txBody>
          <a:bodyPr/>
          <a:lstStyle/>
          <a:p>
            <a:fld id="{D8C2E80E-A818-EA4B-839C-9030708D7285}" type="slidenum">
              <a:rPr lang="en-US" smtClean="0"/>
              <a:t>31</a:t>
            </a:fld>
            <a:endParaRPr lang="en-US" dirty="0"/>
          </a:p>
        </p:txBody>
      </p:sp>
      <p:pic>
        <p:nvPicPr>
          <p:cNvPr id="7" name="Picture 6">
            <a:extLst>
              <a:ext uri="{FF2B5EF4-FFF2-40B4-BE49-F238E27FC236}">
                <a16:creationId xmlns:a16="http://schemas.microsoft.com/office/drawing/2014/main" id="{E0239C08-EABA-9E43-9A65-38322EB807BA}"/>
              </a:ext>
            </a:extLst>
          </p:cNvPr>
          <p:cNvPicPr>
            <a:picLocks noChangeAspect="1"/>
          </p:cNvPicPr>
          <p:nvPr/>
        </p:nvPicPr>
        <p:blipFill>
          <a:blip r:embed="rId2"/>
          <a:stretch>
            <a:fillRect/>
          </a:stretch>
        </p:blipFill>
        <p:spPr>
          <a:xfrm>
            <a:off x="8989015" y="578073"/>
            <a:ext cx="3147771" cy="1909459"/>
          </a:xfrm>
          <a:prstGeom prst="rect">
            <a:avLst/>
          </a:prstGeom>
        </p:spPr>
      </p:pic>
      <p:pic>
        <p:nvPicPr>
          <p:cNvPr id="8" name="Picture 7">
            <a:extLst>
              <a:ext uri="{FF2B5EF4-FFF2-40B4-BE49-F238E27FC236}">
                <a16:creationId xmlns:a16="http://schemas.microsoft.com/office/drawing/2014/main" id="{4A4CD5B0-A56C-5742-8972-433E1859D04F}"/>
              </a:ext>
            </a:extLst>
          </p:cNvPr>
          <p:cNvPicPr>
            <a:picLocks noChangeAspect="1"/>
          </p:cNvPicPr>
          <p:nvPr/>
        </p:nvPicPr>
        <p:blipFill>
          <a:blip r:embed="rId3"/>
          <a:stretch>
            <a:fillRect/>
          </a:stretch>
        </p:blipFill>
        <p:spPr>
          <a:xfrm>
            <a:off x="-34218" y="627681"/>
            <a:ext cx="8847022" cy="4401121"/>
          </a:xfrm>
          <a:prstGeom prst="rect">
            <a:avLst/>
          </a:prstGeom>
        </p:spPr>
      </p:pic>
      <p:pic>
        <p:nvPicPr>
          <p:cNvPr id="9" name="Picture 8">
            <a:extLst>
              <a:ext uri="{FF2B5EF4-FFF2-40B4-BE49-F238E27FC236}">
                <a16:creationId xmlns:a16="http://schemas.microsoft.com/office/drawing/2014/main" id="{C3F98C71-DE3A-234F-81FD-D4C6403FDB1B}"/>
              </a:ext>
            </a:extLst>
          </p:cNvPr>
          <p:cNvPicPr>
            <a:picLocks noChangeAspect="1"/>
          </p:cNvPicPr>
          <p:nvPr/>
        </p:nvPicPr>
        <p:blipFill>
          <a:blip r:embed="rId4"/>
          <a:stretch>
            <a:fillRect/>
          </a:stretch>
        </p:blipFill>
        <p:spPr>
          <a:xfrm>
            <a:off x="9161347" y="4069355"/>
            <a:ext cx="2888658" cy="959447"/>
          </a:xfrm>
          <a:prstGeom prst="rect">
            <a:avLst/>
          </a:prstGeom>
        </p:spPr>
      </p:pic>
      <p:pic>
        <p:nvPicPr>
          <p:cNvPr id="10" name="Picture 9">
            <a:extLst>
              <a:ext uri="{FF2B5EF4-FFF2-40B4-BE49-F238E27FC236}">
                <a16:creationId xmlns:a16="http://schemas.microsoft.com/office/drawing/2014/main" id="{3632587F-343A-B448-B59C-B94830062E9F}"/>
              </a:ext>
            </a:extLst>
          </p:cNvPr>
          <p:cNvPicPr>
            <a:picLocks noChangeAspect="1"/>
          </p:cNvPicPr>
          <p:nvPr/>
        </p:nvPicPr>
        <p:blipFill>
          <a:blip r:embed="rId5"/>
          <a:stretch>
            <a:fillRect/>
          </a:stretch>
        </p:blipFill>
        <p:spPr>
          <a:xfrm>
            <a:off x="4774733" y="5089633"/>
            <a:ext cx="4296372" cy="1254017"/>
          </a:xfrm>
          <a:prstGeom prst="rect">
            <a:avLst/>
          </a:prstGeom>
        </p:spPr>
      </p:pic>
    </p:spTree>
    <p:extLst>
      <p:ext uri="{BB962C8B-B14F-4D97-AF65-F5344CB8AC3E}">
        <p14:creationId xmlns:p14="http://schemas.microsoft.com/office/powerpoint/2010/main" val="263050169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3C06BD-F10B-A642-8704-458EF27EC42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CEE1723-C920-CD49-AF22-005C309C425E}"/>
              </a:ext>
            </a:extLst>
          </p:cNvPr>
          <p:cNvSpPr>
            <a:spLocks noGrp="1"/>
          </p:cNvSpPr>
          <p:nvPr>
            <p:ph idx="1"/>
          </p:nvPr>
        </p:nvSpPr>
        <p:spPr/>
        <p:txBody>
          <a:bodyPr/>
          <a:lstStyle/>
          <a:p>
            <a:endParaRPr lang="en-US"/>
          </a:p>
        </p:txBody>
      </p:sp>
      <p:sp>
        <p:nvSpPr>
          <p:cNvPr id="4" name="Date Placeholder 3">
            <a:extLst>
              <a:ext uri="{FF2B5EF4-FFF2-40B4-BE49-F238E27FC236}">
                <a16:creationId xmlns:a16="http://schemas.microsoft.com/office/drawing/2014/main" id="{2A6F2DE0-0CEE-D748-8ED0-ED8350F172B2}"/>
              </a:ext>
            </a:extLst>
          </p:cNvPr>
          <p:cNvSpPr>
            <a:spLocks noGrp="1"/>
          </p:cNvSpPr>
          <p:nvPr>
            <p:ph type="dt" sz="half" idx="10"/>
          </p:nvPr>
        </p:nvSpPr>
        <p:spPr/>
        <p:txBody>
          <a:bodyPr/>
          <a:lstStyle/>
          <a:p>
            <a:r>
              <a:rPr lang="en-US"/>
              <a:t>First Semester 2020-2021</a:t>
            </a:r>
            <a:endParaRPr lang="en-US" dirty="0"/>
          </a:p>
        </p:txBody>
      </p:sp>
      <p:sp>
        <p:nvSpPr>
          <p:cNvPr id="5" name="Footer Placeholder 4">
            <a:extLst>
              <a:ext uri="{FF2B5EF4-FFF2-40B4-BE49-F238E27FC236}">
                <a16:creationId xmlns:a16="http://schemas.microsoft.com/office/drawing/2014/main" id="{69440A21-000E-4C44-99D5-B54D47EBC024}"/>
              </a:ext>
            </a:extLst>
          </p:cNvPr>
          <p:cNvSpPr>
            <a:spLocks noGrp="1"/>
          </p:cNvSpPr>
          <p:nvPr>
            <p:ph type="ftr" sz="quarter" idx="11"/>
          </p:nvPr>
        </p:nvSpPr>
        <p:spPr/>
        <p:txBody>
          <a:bodyPr/>
          <a:lstStyle/>
          <a:p>
            <a:r>
              <a:rPr lang="en-US"/>
              <a:t>Dr. Malak Abdullah</a:t>
            </a:r>
            <a:endParaRPr lang="en-US" dirty="0"/>
          </a:p>
        </p:txBody>
      </p:sp>
      <p:sp>
        <p:nvSpPr>
          <p:cNvPr id="6" name="Slide Number Placeholder 5">
            <a:extLst>
              <a:ext uri="{FF2B5EF4-FFF2-40B4-BE49-F238E27FC236}">
                <a16:creationId xmlns:a16="http://schemas.microsoft.com/office/drawing/2014/main" id="{4ABA0C33-EF50-9D4A-999C-D51FD6ACADBC}"/>
              </a:ext>
            </a:extLst>
          </p:cNvPr>
          <p:cNvSpPr>
            <a:spLocks noGrp="1"/>
          </p:cNvSpPr>
          <p:nvPr>
            <p:ph type="sldNum" sz="quarter" idx="12"/>
          </p:nvPr>
        </p:nvSpPr>
        <p:spPr/>
        <p:txBody>
          <a:bodyPr/>
          <a:lstStyle/>
          <a:p>
            <a:fld id="{D8C2E80E-A818-EA4B-839C-9030708D7285}" type="slidenum">
              <a:rPr lang="en-US" smtClean="0"/>
              <a:t>32</a:t>
            </a:fld>
            <a:endParaRPr lang="en-US" dirty="0"/>
          </a:p>
        </p:txBody>
      </p:sp>
      <p:pic>
        <p:nvPicPr>
          <p:cNvPr id="7" name="Picture 6">
            <a:extLst>
              <a:ext uri="{FF2B5EF4-FFF2-40B4-BE49-F238E27FC236}">
                <a16:creationId xmlns:a16="http://schemas.microsoft.com/office/drawing/2014/main" id="{CEC62518-CE5A-D842-A6F3-6A8F7B153C9F}"/>
              </a:ext>
            </a:extLst>
          </p:cNvPr>
          <p:cNvPicPr>
            <a:picLocks noChangeAspect="1"/>
          </p:cNvPicPr>
          <p:nvPr/>
        </p:nvPicPr>
        <p:blipFill>
          <a:blip r:embed="rId2"/>
          <a:stretch>
            <a:fillRect/>
          </a:stretch>
        </p:blipFill>
        <p:spPr>
          <a:xfrm>
            <a:off x="1181685" y="1282845"/>
            <a:ext cx="9431517" cy="3598644"/>
          </a:xfrm>
          <a:prstGeom prst="rect">
            <a:avLst/>
          </a:prstGeom>
        </p:spPr>
      </p:pic>
    </p:spTree>
    <p:extLst>
      <p:ext uri="{BB962C8B-B14F-4D97-AF65-F5344CB8AC3E}">
        <p14:creationId xmlns:p14="http://schemas.microsoft.com/office/powerpoint/2010/main" val="303677517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781832-0D07-4C42-A2B1-FCDB7710CAE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6773FF1-A740-EC45-A4AE-547771418842}"/>
              </a:ext>
            </a:extLst>
          </p:cNvPr>
          <p:cNvSpPr>
            <a:spLocks noGrp="1"/>
          </p:cNvSpPr>
          <p:nvPr>
            <p:ph idx="1"/>
          </p:nvPr>
        </p:nvSpPr>
        <p:spPr/>
        <p:txBody>
          <a:bodyPr/>
          <a:lstStyle/>
          <a:p>
            <a:endParaRPr lang="en-US"/>
          </a:p>
        </p:txBody>
      </p:sp>
      <p:sp>
        <p:nvSpPr>
          <p:cNvPr id="4" name="Date Placeholder 3">
            <a:extLst>
              <a:ext uri="{FF2B5EF4-FFF2-40B4-BE49-F238E27FC236}">
                <a16:creationId xmlns:a16="http://schemas.microsoft.com/office/drawing/2014/main" id="{09093F27-6267-5A4D-8FEF-772D5E6DCC12}"/>
              </a:ext>
            </a:extLst>
          </p:cNvPr>
          <p:cNvSpPr>
            <a:spLocks noGrp="1"/>
          </p:cNvSpPr>
          <p:nvPr>
            <p:ph type="dt" sz="half" idx="10"/>
          </p:nvPr>
        </p:nvSpPr>
        <p:spPr/>
        <p:txBody>
          <a:bodyPr/>
          <a:lstStyle/>
          <a:p>
            <a:r>
              <a:rPr lang="en-US"/>
              <a:t>First Semester 2020-2021</a:t>
            </a:r>
            <a:endParaRPr lang="en-US" dirty="0"/>
          </a:p>
        </p:txBody>
      </p:sp>
      <p:sp>
        <p:nvSpPr>
          <p:cNvPr id="5" name="Footer Placeholder 4">
            <a:extLst>
              <a:ext uri="{FF2B5EF4-FFF2-40B4-BE49-F238E27FC236}">
                <a16:creationId xmlns:a16="http://schemas.microsoft.com/office/drawing/2014/main" id="{8D465A86-7C6E-474C-B0BC-1FACDC64B5BD}"/>
              </a:ext>
            </a:extLst>
          </p:cNvPr>
          <p:cNvSpPr>
            <a:spLocks noGrp="1"/>
          </p:cNvSpPr>
          <p:nvPr>
            <p:ph type="ftr" sz="quarter" idx="11"/>
          </p:nvPr>
        </p:nvSpPr>
        <p:spPr/>
        <p:txBody>
          <a:bodyPr/>
          <a:lstStyle/>
          <a:p>
            <a:r>
              <a:rPr lang="en-US"/>
              <a:t>Dr. Malak Abdullah</a:t>
            </a:r>
            <a:endParaRPr lang="en-US" dirty="0"/>
          </a:p>
        </p:txBody>
      </p:sp>
      <p:sp>
        <p:nvSpPr>
          <p:cNvPr id="6" name="Slide Number Placeholder 5">
            <a:extLst>
              <a:ext uri="{FF2B5EF4-FFF2-40B4-BE49-F238E27FC236}">
                <a16:creationId xmlns:a16="http://schemas.microsoft.com/office/drawing/2014/main" id="{E5AC9C78-790E-9D48-8C98-3CC9B8C3BEFC}"/>
              </a:ext>
            </a:extLst>
          </p:cNvPr>
          <p:cNvSpPr>
            <a:spLocks noGrp="1"/>
          </p:cNvSpPr>
          <p:nvPr>
            <p:ph type="sldNum" sz="quarter" idx="12"/>
          </p:nvPr>
        </p:nvSpPr>
        <p:spPr/>
        <p:txBody>
          <a:bodyPr/>
          <a:lstStyle/>
          <a:p>
            <a:fld id="{D8C2E80E-A818-EA4B-839C-9030708D7285}" type="slidenum">
              <a:rPr lang="en-US" smtClean="0"/>
              <a:t>33</a:t>
            </a:fld>
            <a:endParaRPr lang="en-US" dirty="0"/>
          </a:p>
        </p:txBody>
      </p:sp>
      <p:pic>
        <p:nvPicPr>
          <p:cNvPr id="7" name="Picture 6">
            <a:extLst>
              <a:ext uri="{FF2B5EF4-FFF2-40B4-BE49-F238E27FC236}">
                <a16:creationId xmlns:a16="http://schemas.microsoft.com/office/drawing/2014/main" id="{0771E43F-0CBB-9B44-852A-03A6D64F5BC3}"/>
              </a:ext>
            </a:extLst>
          </p:cNvPr>
          <p:cNvPicPr>
            <a:picLocks noChangeAspect="1"/>
          </p:cNvPicPr>
          <p:nvPr/>
        </p:nvPicPr>
        <p:blipFill>
          <a:blip r:embed="rId2"/>
          <a:stretch>
            <a:fillRect/>
          </a:stretch>
        </p:blipFill>
        <p:spPr>
          <a:xfrm>
            <a:off x="513744" y="300038"/>
            <a:ext cx="10988298" cy="5691891"/>
          </a:xfrm>
          <a:prstGeom prst="rect">
            <a:avLst/>
          </a:prstGeom>
        </p:spPr>
      </p:pic>
      <p:sp>
        <p:nvSpPr>
          <p:cNvPr id="8" name="TextBox 7">
            <a:extLst>
              <a:ext uri="{FF2B5EF4-FFF2-40B4-BE49-F238E27FC236}">
                <a16:creationId xmlns:a16="http://schemas.microsoft.com/office/drawing/2014/main" id="{B8143261-FCDE-2C4F-A3BC-1FF030878395}"/>
              </a:ext>
            </a:extLst>
          </p:cNvPr>
          <p:cNvSpPr txBox="1"/>
          <p:nvPr/>
        </p:nvSpPr>
        <p:spPr>
          <a:xfrm>
            <a:off x="1034248" y="404406"/>
            <a:ext cx="2173185" cy="646331"/>
          </a:xfrm>
          <a:prstGeom prst="rect">
            <a:avLst/>
          </a:prstGeom>
          <a:noFill/>
        </p:spPr>
        <p:txBody>
          <a:bodyPr wrap="square" rtlCol="0">
            <a:spAutoFit/>
          </a:bodyPr>
          <a:lstStyle/>
          <a:p>
            <a:r>
              <a:rPr lang="en-US" dirty="0"/>
              <a:t>Make a prediction for a patient</a:t>
            </a:r>
          </a:p>
        </p:txBody>
      </p:sp>
    </p:spTree>
    <p:extLst>
      <p:ext uri="{BB962C8B-B14F-4D97-AF65-F5344CB8AC3E}">
        <p14:creationId xmlns:p14="http://schemas.microsoft.com/office/powerpoint/2010/main" val="125424430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97BED4-CBA1-AF4E-83E5-D9644A4FA152}"/>
              </a:ext>
            </a:extLst>
          </p:cNvPr>
          <p:cNvSpPr>
            <a:spLocks noGrp="1"/>
          </p:cNvSpPr>
          <p:nvPr>
            <p:ph type="title"/>
          </p:nvPr>
        </p:nvSpPr>
        <p:spPr/>
        <p:txBody>
          <a:bodyPr/>
          <a:lstStyle/>
          <a:p>
            <a:r>
              <a:rPr lang="en-US" dirty="0" err="1"/>
              <a:t>Adaboost</a:t>
            </a:r>
            <a:endParaRPr lang="en-US" dirty="0"/>
          </a:p>
        </p:txBody>
      </p:sp>
      <p:sp>
        <p:nvSpPr>
          <p:cNvPr id="3" name="Content Placeholder 2">
            <a:extLst>
              <a:ext uri="{FF2B5EF4-FFF2-40B4-BE49-F238E27FC236}">
                <a16:creationId xmlns:a16="http://schemas.microsoft.com/office/drawing/2014/main" id="{996CC8C2-6334-7445-A05C-21D45BA67AA6}"/>
              </a:ext>
            </a:extLst>
          </p:cNvPr>
          <p:cNvSpPr>
            <a:spLocks noGrp="1"/>
          </p:cNvSpPr>
          <p:nvPr>
            <p:ph idx="1"/>
          </p:nvPr>
        </p:nvSpPr>
        <p:spPr/>
        <p:txBody>
          <a:bodyPr/>
          <a:lstStyle/>
          <a:p>
            <a:r>
              <a:rPr lang="en-US" b="1" dirty="0"/>
              <a:t>AdaBoost (Ada</a:t>
            </a:r>
            <a:r>
              <a:rPr lang="en-US" dirty="0"/>
              <a:t>ptive </a:t>
            </a:r>
            <a:r>
              <a:rPr lang="en-US" b="1" dirty="0"/>
              <a:t>Boost</a:t>
            </a:r>
            <a:r>
              <a:rPr lang="en-US" dirty="0"/>
              <a:t>ing) : It works on similar method as discussed before. </a:t>
            </a:r>
          </a:p>
          <a:p>
            <a:r>
              <a:rPr lang="en-US" dirty="0"/>
              <a:t>It fits a sequence of weak learners on different weighted training data. </a:t>
            </a:r>
          </a:p>
          <a:p>
            <a:r>
              <a:rPr lang="en-US" dirty="0"/>
              <a:t>It starts by predicting original data set and gives </a:t>
            </a:r>
            <a:r>
              <a:rPr lang="en-US" dirty="0">
                <a:solidFill>
                  <a:srgbClr val="FF0000"/>
                </a:solidFill>
              </a:rPr>
              <a:t>equal weight </a:t>
            </a:r>
            <a:r>
              <a:rPr lang="en-US" dirty="0"/>
              <a:t>to each observation. If prediction is incorrect using the first learner, then it gives higher weight to observation which have been predicted incorrectly. </a:t>
            </a:r>
          </a:p>
          <a:p>
            <a:r>
              <a:rPr lang="en-US" altLang="en-US" dirty="0"/>
              <a:t>Each data</a:t>
            </a:r>
            <a:r>
              <a:rPr lang="ja-JP" altLang="en-US"/>
              <a:t>’</a:t>
            </a:r>
            <a:r>
              <a:rPr lang="en-US" altLang="ja-JP" dirty="0"/>
              <a:t>s chance of being selected in the next rounds depends on its weight</a:t>
            </a:r>
            <a:endParaRPr lang="en-US" dirty="0"/>
          </a:p>
          <a:p>
            <a:r>
              <a:rPr lang="en-US" dirty="0"/>
              <a:t>Being an iterative process, it continues to add learner(s) until a limit is reached in the number of models or accuracy.</a:t>
            </a:r>
          </a:p>
          <a:p>
            <a:r>
              <a:rPr lang="en-US" dirty="0"/>
              <a:t>uses the same training set over and over again</a:t>
            </a:r>
            <a:br>
              <a:rPr lang="en-US" dirty="0"/>
            </a:br>
            <a:br>
              <a:rPr lang="en-US" dirty="0"/>
            </a:br>
            <a:endParaRPr lang="en-US" dirty="0"/>
          </a:p>
        </p:txBody>
      </p:sp>
      <p:sp>
        <p:nvSpPr>
          <p:cNvPr id="4" name="Date Placeholder 3">
            <a:extLst>
              <a:ext uri="{FF2B5EF4-FFF2-40B4-BE49-F238E27FC236}">
                <a16:creationId xmlns:a16="http://schemas.microsoft.com/office/drawing/2014/main" id="{4A380CE1-34CF-FC42-B48A-CFB8FAC7810F}"/>
              </a:ext>
            </a:extLst>
          </p:cNvPr>
          <p:cNvSpPr>
            <a:spLocks noGrp="1"/>
          </p:cNvSpPr>
          <p:nvPr>
            <p:ph type="dt" sz="half" idx="10"/>
          </p:nvPr>
        </p:nvSpPr>
        <p:spPr/>
        <p:txBody>
          <a:bodyPr/>
          <a:lstStyle/>
          <a:p>
            <a:r>
              <a:rPr lang="en-US"/>
              <a:t>First Semester 2020-2021</a:t>
            </a:r>
            <a:endParaRPr lang="en-US" dirty="0"/>
          </a:p>
        </p:txBody>
      </p:sp>
      <p:sp>
        <p:nvSpPr>
          <p:cNvPr id="5" name="Footer Placeholder 4">
            <a:extLst>
              <a:ext uri="{FF2B5EF4-FFF2-40B4-BE49-F238E27FC236}">
                <a16:creationId xmlns:a16="http://schemas.microsoft.com/office/drawing/2014/main" id="{B5302B2A-73B1-D34D-B852-590171986C70}"/>
              </a:ext>
            </a:extLst>
          </p:cNvPr>
          <p:cNvSpPr>
            <a:spLocks noGrp="1"/>
          </p:cNvSpPr>
          <p:nvPr>
            <p:ph type="ftr" sz="quarter" idx="11"/>
          </p:nvPr>
        </p:nvSpPr>
        <p:spPr/>
        <p:txBody>
          <a:bodyPr/>
          <a:lstStyle/>
          <a:p>
            <a:r>
              <a:rPr lang="en-US"/>
              <a:t>Dr. Malak Abdullah</a:t>
            </a:r>
            <a:endParaRPr lang="en-US" dirty="0"/>
          </a:p>
        </p:txBody>
      </p:sp>
      <p:sp>
        <p:nvSpPr>
          <p:cNvPr id="6" name="Slide Number Placeholder 5">
            <a:extLst>
              <a:ext uri="{FF2B5EF4-FFF2-40B4-BE49-F238E27FC236}">
                <a16:creationId xmlns:a16="http://schemas.microsoft.com/office/drawing/2014/main" id="{9981123D-B8E8-0747-AA9B-235CF515BD7A}"/>
              </a:ext>
            </a:extLst>
          </p:cNvPr>
          <p:cNvSpPr>
            <a:spLocks noGrp="1"/>
          </p:cNvSpPr>
          <p:nvPr>
            <p:ph type="sldNum" sz="quarter" idx="12"/>
          </p:nvPr>
        </p:nvSpPr>
        <p:spPr/>
        <p:txBody>
          <a:bodyPr/>
          <a:lstStyle/>
          <a:p>
            <a:fld id="{D8C2E80E-A818-EA4B-839C-9030708D7285}" type="slidenum">
              <a:rPr lang="en-US" smtClean="0"/>
              <a:t>34</a:t>
            </a:fld>
            <a:endParaRPr lang="en-US" dirty="0"/>
          </a:p>
        </p:txBody>
      </p:sp>
    </p:spTree>
    <p:extLst>
      <p:ext uri="{BB962C8B-B14F-4D97-AF65-F5344CB8AC3E}">
        <p14:creationId xmlns:p14="http://schemas.microsoft.com/office/powerpoint/2010/main" val="296826117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64D7A-8F27-E74C-872B-9AD419B78D6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CD91238-70DE-304C-B06E-1A6F74F89633}"/>
              </a:ext>
            </a:extLst>
          </p:cNvPr>
          <p:cNvSpPr>
            <a:spLocks noGrp="1"/>
          </p:cNvSpPr>
          <p:nvPr>
            <p:ph idx="1"/>
          </p:nvPr>
        </p:nvSpPr>
        <p:spPr/>
        <p:txBody>
          <a:bodyPr/>
          <a:lstStyle/>
          <a:p>
            <a:endParaRPr lang="en-US"/>
          </a:p>
        </p:txBody>
      </p:sp>
      <p:sp>
        <p:nvSpPr>
          <p:cNvPr id="4" name="Date Placeholder 3">
            <a:extLst>
              <a:ext uri="{FF2B5EF4-FFF2-40B4-BE49-F238E27FC236}">
                <a16:creationId xmlns:a16="http://schemas.microsoft.com/office/drawing/2014/main" id="{BD4F1155-3392-2E45-A878-3AAFDA9C344E}"/>
              </a:ext>
            </a:extLst>
          </p:cNvPr>
          <p:cNvSpPr>
            <a:spLocks noGrp="1"/>
          </p:cNvSpPr>
          <p:nvPr>
            <p:ph type="dt" sz="half" idx="10"/>
          </p:nvPr>
        </p:nvSpPr>
        <p:spPr/>
        <p:txBody>
          <a:bodyPr/>
          <a:lstStyle/>
          <a:p>
            <a:r>
              <a:rPr lang="en-US"/>
              <a:t>First Semester 2020-2021</a:t>
            </a:r>
            <a:endParaRPr lang="en-US" dirty="0"/>
          </a:p>
        </p:txBody>
      </p:sp>
      <p:sp>
        <p:nvSpPr>
          <p:cNvPr id="5" name="Footer Placeholder 4">
            <a:extLst>
              <a:ext uri="{FF2B5EF4-FFF2-40B4-BE49-F238E27FC236}">
                <a16:creationId xmlns:a16="http://schemas.microsoft.com/office/drawing/2014/main" id="{10DDED51-8BA6-AE4D-B4A7-6C2DBA24A525}"/>
              </a:ext>
            </a:extLst>
          </p:cNvPr>
          <p:cNvSpPr>
            <a:spLocks noGrp="1"/>
          </p:cNvSpPr>
          <p:nvPr>
            <p:ph type="ftr" sz="quarter" idx="11"/>
          </p:nvPr>
        </p:nvSpPr>
        <p:spPr/>
        <p:txBody>
          <a:bodyPr/>
          <a:lstStyle/>
          <a:p>
            <a:r>
              <a:rPr lang="en-US"/>
              <a:t>Dr. Malak Abdullah</a:t>
            </a:r>
            <a:endParaRPr lang="en-US" dirty="0"/>
          </a:p>
        </p:txBody>
      </p:sp>
      <p:sp>
        <p:nvSpPr>
          <p:cNvPr id="6" name="Slide Number Placeholder 5">
            <a:extLst>
              <a:ext uri="{FF2B5EF4-FFF2-40B4-BE49-F238E27FC236}">
                <a16:creationId xmlns:a16="http://schemas.microsoft.com/office/drawing/2014/main" id="{F5390409-35AE-2640-9F99-214B75D20F93}"/>
              </a:ext>
            </a:extLst>
          </p:cNvPr>
          <p:cNvSpPr>
            <a:spLocks noGrp="1"/>
          </p:cNvSpPr>
          <p:nvPr>
            <p:ph type="sldNum" sz="quarter" idx="12"/>
          </p:nvPr>
        </p:nvSpPr>
        <p:spPr/>
        <p:txBody>
          <a:bodyPr/>
          <a:lstStyle/>
          <a:p>
            <a:fld id="{D8C2E80E-A818-EA4B-839C-9030708D7285}" type="slidenum">
              <a:rPr lang="en-US" smtClean="0"/>
              <a:t>35</a:t>
            </a:fld>
            <a:endParaRPr lang="en-US" dirty="0"/>
          </a:p>
        </p:txBody>
      </p:sp>
      <p:pic>
        <p:nvPicPr>
          <p:cNvPr id="7" name="Picture 6">
            <a:extLst>
              <a:ext uri="{FF2B5EF4-FFF2-40B4-BE49-F238E27FC236}">
                <a16:creationId xmlns:a16="http://schemas.microsoft.com/office/drawing/2014/main" id="{C2E93512-76AA-7E48-B5F5-B68C5171FBBD}"/>
              </a:ext>
            </a:extLst>
          </p:cNvPr>
          <p:cNvPicPr>
            <a:picLocks noChangeAspect="1"/>
          </p:cNvPicPr>
          <p:nvPr/>
        </p:nvPicPr>
        <p:blipFill>
          <a:blip r:embed="rId2"/>
          <a:stretch>
            <a:fillRect/>
          </a:stretch>
        </p:blipFill>
        <p:spPr>
          <a:xfrm>
            <a:off x="138684" y="220090"/>
            <a:ext cx="8255808" cy="6541251"/>
          </a:xfrm>
          <a:prstGeom prst="rect">
            <a:avLst/>
          </a:prstGeom>
        </p:spPr>
      </p:pic>
    </p:spTree>
    <p:extLst>
      <p:ext uri="{BB962C8B-B14F-4D97-AF65-F5344CB8AC3E}">
        <p14:creationId xmlns:p14="http://schemas.microsoft.com/office/powerpoint/2010/main" val="59048822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3">
            <a:extLst>
              <a:ext uri="{FF2B5EF4-FFF2-40B4-BE49-F238E27FC236}">
                <a16:creationId xmlns:a16="http://schemas.microsoft.com/office/drawing/2014/main" id="{697D0A23-2452-8A4A-9617-3294A308D67D}"/>
              </a:ext>
            </a:extLst>
          </p:cNvPr>
          <p:cNvSpPr>
            <a:spLocks noGrp="1"/>
          </p:cNvSpPr>
          <p:nvPr>
            <p:ph type="sldNum" sz="quarter" idx="12"/>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62942BB9-9198-0448-8278-F40AEDA39030}" type="slidenum">
              <a:rPr lang="en-US" altLang="en-US" sz="1400"/>
              <a:pPr eaLnBrk="1" hangingPunct="1"/>
              <a:t>36</a:t>
            </a:fld>
            <a:endParaRPr lang="en-US" altLang="en-US" sz="1400"/>
          </a:p>
        </p:txBody>
      </p:sp>
      <p:sp>
        <p:nvSpPr>
          <p:cNvPr id="45058" name="Rectangle 2">
            <a:extLst>
              <a:ext uri="{FF2B5EF4-FFF2-40B4-BE49-F238E27FC236}">
                <a16:creationId xmlns:a16="http://schemas.microsoft.com/office/drawing/2014/main" id="{D40A4888-301A-2441-ADFA-954D08C09806}"/>
              </a:ext>
            </a:extLst>
          </p:cNvPr>
          <p:cNvSpPr>
            <a:spLocks noGrp="1" noChangeArrowheads="1"/>
          </p:cNvSpPr>
          <p:nvPr>
            <p:ph type="title" idx="4294967295"/>
          </p:nvPr>
        </p:nvSpPr>
        <p:spPr/>
        <p:txBody>
          <a:bodyPr/>
          <a:lstStyle/>
          <a:p>
            <a:pPr algn="l" eaLnBrk="1" hangingPunct="1">
              <a:defRPr/>
            </a:pPr>
            <a:r>
              <a:rPr lang="en-US" b="1"/>
              <a:t>Adaboost: </a:t>
            </a:r>
            <a:r>
              <a:rPr lang="en-US" b="1">
                <a:solidFill>
                  <a:srgbClr val="FF0000"/>
                </a:solidFill>
              </a:rPr>
              <a:t>Training Phase</a:t>
            </a:r>
            <a:r>
              <a:rPr lang="en-US" b="1"/>
              <a:t> </a:t>
            </a:r>
          </a:p>
        </p:txBody>
      </p:sp>
      <p:sp>
        <p:nvSpPr>
          <p:cNvPr id="45059" name="Rectangle 3">
            <a:extLst>
              <a:ext uri="{FF2B5EF4-FFF2-40B4-BE49-F238E27FC236}">
                <a16:creationId xmlns:a16="http://schemas.microsoft.com/office/drawing/2014/main" id="{5EBBEB51-BC5A-314D-A135-49F644C493CA}"/>
              </a:ext>
            </a:extLst>
          </p:cNvPr>
          <p:cNvSpPr>
            <a:spLocks noGrp="1" noChangeArrowheads="1"/>
          </p:cNvSpPr>
          <p:nvPr>
            <p:ph type="body" idx="4294967295"/>
          </p:nvPr>
        </p:nvSpPr>
        <p:spPr>
          <a:xfrm>
            <a:off x="587114" y="1537742"/>
            <a:ext cx="10970301" cy="4525963"/>
          </a:xfrm>
        </p:spPr>
        <p:txBody>
          <a:bodyPr>
            <a:normAutofit fontScale="92500" lnSpcReduction="10000"/>
          </a:bodyPr>
          <a:lstStyle/>
          <a:p>
            <a:pPr eaLnBrk="1" hangingPunct="1">
              <a:lnSpc>
                <a:spcPct val="80000"/>
              </a:lnSpc>
            </a:pPr>
            <a:r>
              <a:rPr lang="en-US" altLang="en-US" sz="2400" dirty="0"/>
              <a:t>Training data D contain N labeled data (X</a:t>
            </a:r>
            <a:r>
              <a:rPr lang="en-US" altLang="en-US" sz="2400" baseline="-25000" dirty="0"/>
              <a:t>1</a:t>
            </a:r>
            <a:r>
              <a:rPr lang="en-US" altLang="en-US" sz="2400" dirty="0"/>
              <a:t>,y</a:t>
            </a:r>
            <a:r>
              <a:rPr lang="en-US" altLang="en-US" sz="2400" baseline="-25000" dirty="0"/>
              <a:t>1</a:t>
            </a:r>
            <a:r>
              <a:rPr lang="en-US" altLang="en-US" sz="2400" dirty="0"/>
              <a:t>), (X</a:t>
            </a:r>
            <a:r>
              <a:rPr lang="en-US" altLang="en-US" sz="2400" baseline="-25000" dirty="0"/>
              <a:t>2</a:t>
            </a:r>
            <a:r>
              <a:rPr lang="en-US" altLang="en-US" sz="2400" dirty="0"/>
              <a:t>,y</a:t>
            </a:r>
            <a:r>
              <a:rPr lang="en-US" altLang="en-US" sz="2400" baseline="-25000" dirty="0"/>
              <a:t>2</a:t>
            </a:r>
            <a:r>
              <a:rPr lang="en-US" altLang="en-US" sz="2400" dirty="0"/>
              <a:t> ), (X</a:t>
            </a:r>
            <a:r>
              <a:rPr lang="en-US" altLang="en-US" sz="2400" baseline="-25000" dirty="0"/>
              <a:t>3</a:t>
            </a:r>
            <a:r>
              <a:rPr lang="en-US" altLang="en-US" sz="2400" dirty="0"/>
              <a:t>,y</a:t>
            </a:r>
            <a:r>
              <a:rPr lang="en-US" altLang="en-US" sz="2400" baseline="-25000" dirty="0"/>
              <a:t>3</a:t>
            </a:r>
            <a:r>
              <a:rPr lang="en-US" altLang="en-US" sz="2400" dirty="0"/>
              <a:t>),….(</a:t>
            </a:r>
            <a:r>
              <a:rPr lang="en-US" altLang="en-US" sz="2400" dirty="0" err="1"/>
              <a:t>X</a:t>
            </a:r>
            <a:r>
              <a:rPr lang="en-US" altLang="en-US" sz="2400" baseline="-25000" dirty="0" err="1"/>
              <a:t>N</a:t>
            </a:r>
            <a:r>
              <a:rPr lang="en-US" altLang="en-US" sz="2400" dirty="0" err="1"/>
              <a:t>,y</a:t>
            </a:r>
            <a:r>
              <a:rPr lang="en-US" altLang="en-US" sz="2400" baseline="-25000" dirty="0" err="1"/>
              <a:t>N</a:t>
            </a:r>
            <a:r>
              <a:rPr lang="en-US" altLang="en-US" sz="2400" dirty="0"/>
              <a:t>)</a:t>
            </a:r>
          </a:p>
          <a:p>
            <a:pPr eaLnBrk="1" hangingPunct="1">
              <a:lnSpc>
                <a:spcPct val="80000"/>
              </a:lnSpc>
            </a:pPr>
            <a:endParaRPr lang="en-US" altLang="en-US" sz="2400" dirty="0"/>
          </a:p>
          <a:p>
            <a:pPr eaLnBrk="1" hangingPunct="1">
              <a:lnSpc>
                <a:spcPct val="80000"/>
              </a:lnSpc>
            </a:pPr>
            <a:r>
              <a:rPr lang="en-US" altLang="en-US" sz="2400" dirty="0"/>
              <a:t>Initially assign equal weight 1/d to each data</a:t>
            </a:r>
          </a:p>
          <a:p>
            <a:pPr eaLnBrk="1" hangingPunct="1">
              <a:lnSpc>
                <a:spcPct val="80000"/>
              </a:lnSpc>
            </a:pPr>
            <a:endParaRPr lang="en-US" altLang="en-US" sz="2400" dirty="0"/>
          </a:p>
          <a:p>
            <a:pPr eaLnBrk="1" hangingPunct="1">
              <a:lnSpc>
                <a:spcPct val="80000"/>
              </a:lnSpc>
            </a:pPr>
            <a:r>
              <a:rPr lang="en-US" altLang="en-US" sz="2400" dirty="0"/>
              <a:t>To generate </a:t>
            </a:r>
            <a:r>
              <a:rPr lang="en-US" altLang="en-US" sz="2400" i="1" dirty="0"/>
              <a:t>T</a:t>
            </a:r>
            <a:r>
              <a:rPr lang="en-US" altLang="en-US" sz="2400" dirty="0"/>
              <a:t> base classifiers, we need </a:t>
            </a:r>
            <a:r>
              <a:rPr lang="en-US" altLang="en-US" sz="2400" i="1" dirty="0"/>
              <a:t>T</a:t>
            </a:r>
            <a:r>
              <a:rPr lang="en-US" altLang="en-US" sz="2400" dirty="0"/>
              <a:t> rounds or iterations</a:t>
            </a:r>
          </a:p>
          <a:p>
            <a:pPr eaLnBrk="1" hangingPunct="1">
              <a:lnSpc>
                <a:spcPct val="80000"/>
              </a:lnSpc>
            </a:pPr>
            <a:endParaRPr lang="en-US" altLang="en-US" sz="2400" dirty="0"/>
          </a:p>
          <a:p>
            <a:pPr eaLnBrk="1" hangingPunct="1">
              <a:lnSpc>
                <a:spcPct val="80000"/>
              </a:lnSpc>
            </a:pPr>
            <a:r>
              <a:rPr lang="en-US" altLang="en-US" sz="2400" dirty="0"/>
              <a:t>Round </a:t>
            </a:r>
            <a:r>
              <a:rPr lang="en-US" altLang="en-US" sz="2400" dirty="0" err="1"/>
              <a:t>i</a:t>
            </a:r>
            <a:r>
              <a:rPr lang="en-US" altLang="en-US" sz="2400" dirty="0"/>
              <a:t>, data from D are sampled with replacement , to form Di (size </a:t>
            </a:r>
            <a:r>
              <a:rPr lang="en-US" altLang="en-US" sz="2400" i="1" dirty="0"/>
              <a:t>N</a:t>
            </a:r>
            <a:r>
              <a:rPr lang="en-US" altLang="en-US" sz="2400" dirty="0"/>
              <a:t>)</a:t>
            </a:r>
          </a:p>
          <a:p>
            <a:pPr eaLnBrk="1" hangingPunct="1">
              <a:lnSpc>
                <a:spcPct val="80000"/>
              </a:lnSpc>
            </a:pPr>
            <a:endParaRPr lang="en-US" altLang="en-US" sz="2400" dirty="0"/>
          </a:p>
          <a:p>
            <a:pPr eaLnBrk="1" hangingPunct="1">
              <a:lnSpc>
                <a:spcPct val="80000"/>
              </a:lnSpc>
            </a:pPr>
            <a:r>
              <a:rPr lang="en-US" altLang="en-US" sz="2400" dirty="0"/>
              <a:t>Each data</a:t>
            </a:r>
            <a:r>
              <a:rPr lang="ja-JP" altLang="en-US" sz="2400"/>
              <a:t>’</a:t>
            </a:r>
            <a:r>
              <a:rPr lang="en-US" altLang="ja-JP" sz="2400" dirty="0"/>
              <a:t>s chance of being selected in the next rounds depends on its weight</a:t>
            </a:r>
          </a:p>
          <a:p>
            <a:pPr lvl="1" eaLnBrk="1" hangingPunct="1">
              <a:lnSpc>
                <a:spcPct val="80000"/>
              </a:lnSpc>
            </a:pPr>
            <a:r>
              <a:rPr lang="en-US" altLang="en-US" sz="2400" dirty="0">
                <a:solidFill>
                  <a:srgbClr val="FF0000"/>
                </a:solidFill>
              </a:rPr>
              <a:t>Each time the new sample is generated directly from the training data D with different sampling probability according to the weights; these weights are not zero</a:t>
            </a:r>
          </a:p>
        </p:txBody>
      </p:sp>
      <p:sp>
        <p:nvSpPr>
          <p:cNvPr id="2" name="Date Placeholder 1">
            <a:extLst>
              <a:ext uri="{FF2B5EF4-FFF2-40B4-BE49-F238E27FC236}">
                <a16:creationId xmlns:a16="http://schemas.microsoft.com/office/drawing/2014/main" id="{BCF8D918-D311-AC42-BC68-CDE8CCB53A1B}"/>
              </a:ext>
            </a:extLst>
          </p:cNvPr>
          <p:cNvSpPr>
            <a:spLocks noGrp="1"/>
          </p:cNvSpPr>
          <p:nvPr>
            <p:ph type="dt" sz="half" idx="10"/>
          </p:nvPr>
        </p:nvSpPr>
        <p:spPr/>
        <p:txBody>
          <a:bodyPr/>
          <a:lstStyle/>
          <a:p>
            <a:r>
              <a:rPr lang="en-US"/>
              <a:t>First Semester 2020-2021</a:t>
            </a:r>
            <a:endParaRPr lang="en-US" dirty="0"/>
          </a:p>
        </p:txBody>
      </p:sp>
      <p:sp>
        <p:nvSpPr>
          <p:cNvPr id="3" name="Footer Placeholder 2">
            <a:extLst>
              <a:ext uri="{FF2B5EF4-FFF2-40B4-BE49-F238E27FC236}">
                <a16:creationId xmlns:a16="http://schemas.microsoft.com/office/drawing/2014/main" id="{8183A7FF-A1A6-9A40-A8E7-57E8C9C51F19}"/>
              </a:ext>
            </a:extLst>
          </p:cNvPr>
          <p:cNvSpPr>
            <a:spLocks noGrp="1"/>
          </p:cNvSpPr>
          <p:nvPr>
            <p:ph type="ftr" sz="quarter" idx="11"/>
          </p:nvPr>
        </p:nvSpPr>
        <p:spPr/>
        <p:txBody>
          <a:bodyPr/>
          <a:lstStyle/>
          <a:p>
            <a:r>
              <a:rPr lang="en-US"/>
              <a:t>Dr. Malak Abdullah</a:t>
            </a:r>
            <a:endParaRPr lang="en-US" dirty="0"/>
          </a:p>
        </p:txBody>
      </p:sp>
    </p:spTree>
    <p:extLst>
      <p:ext uri="{BB962C8B-B14F-4D97-AF65-F5344CB8AC3E}">
        <p14:creationId xmlns:p14="http://schemas.microsoft.com/office/powerpoint/2010/main" val="33523695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3">
            <a:extLst>
              <a:ext uri="{FF2B5EF4-FFF2-40B4-BE49-F238E27FC236}">
                <a16:creationId xmlns:a16="http://schemas.microsoft.com/office/drawing/2014/main" id="{ECDA79A1-386B-DE4E-A520-92D91BF983AF}"/>
              </a:ext>
            </a:extLst>
          </p:cNvPr>
          <p:cNvSpPr>
            <a:spLocks noGrp="1"/>
          </p:cNvSpPr>
          <p:nvPr>
            <p:ph type="sldNum" sz="quarter" idx="12"/>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2EF029D1-D1DB-8E4C-A28B-064E2FEC685D}" type="slidenum">
              <a:rPr lang="en-US" altLang="en-US" sz="1400"/>
              <a:pPr eaLnBrk="1" hangingPunct="1"/>
              <a:t>37</a:t>
            </a:fld>
            <a:endParaRPr lang="en-US" altLang="en-US" sz="1400"/>
          </a:p>
        </p:txBody>
      </p:sp>
      <p:sp>
        <p:nvSpPr>
          <p:cNvPr id="47106" name="Rectangle 2">
            <a:extLst>
              <a:ext uri="{FF2B5EF4-FFF2-40B4-BE49-F238E27FC236}">
                <a16:creationId xmlns:a16="http://schemas.microsoft.com/office/drawing/2014/main" id="{01CE1547-34FF-194E-B461-26121F03FA8C}"/>
              </a:ext>
            </a:extLst>
          </p:cNvPr>
          <p:cNvSpPr>
            <a:spLocks noGrp="1" noChangeArrowheads="1"/>
          </p:cNvSpPr>
          <p:nvPr>
            <p:ph type="title" idx="4294967295"/>
          </p:nvPr>
        </p:nvSpPr>
        <p:spPr/>
        <p:txBody>
          <a:bodyPr/>
          <a:lstStyle/>
          <a:p>
            <a:pPr algn="l" eaLnBrk="1" hangingPunct="1">
              <a:defRPr/>
            </a:pPr>
            <a:r>
              <a:rPr lang="en-US" b="1"/>
              <a:t>Adaboost: </a:t>
            </a:r>
            <a:r>
              <a:rPr lang="en-US" b="1">
                <a:solidFill>
                  <a:srgbClr val="FF0000"/>
                </a:solidFill>
              </a:rPr>
              <a:t>Training Phase</a:t>
            </a:r>
          </a:p>
        </p:txBody>
      </p:sp>
      <p:sp>
        <p:nvSpPr>
          <p:cNvPr id="47107" name="Rectangle 3">
            <a:extLst>
              <a:ext uri="{FF2B5EF4-FFF2-40B4-BE49-F238E27FC236}">
                <a16:creationId xmlns:a16="http://schemas.microsoft.com/office/drawing/2014/main" id="{798AA6BF-6F5D-3E4A-9CEA-FF8D20857C26}"/>
              </a:ext>
            </a:extLst>
          </p:cNvPr>
          <p:cNvSpPr>
            <a:spLocks noGrp="1" noChangeArrowheads="1"/>
          </p:cNvSpPr>
          <p:nvPr>
            <p:ph type="body" idx="4294967295"/>
          </p:nvPr>
        </p:nvSpPr>
        <p:spPr>
          <a:xfrm>
            <a:off x="632084" y="1690688"/>
            <a:ext cx="11559915" cy="4525963"/>
          </a:xfrm>
        </p:spPr>
        <p:txBody>
          <a:bodyPr>
            <a:normAutofit/>
          </a:bodyPr>
          <a:lstStyle/>
          <a:p>
            <a:pPr eaLnBrk="1" hangingPunct="1">
              <a:defRPr/>
            </a:pPr>
            <a:r>
              <a:rPr lang="en-US" sz="2400" dirty="0"/>
              <a:t>Base classifier </a:t>
            </a:r>
            <a:r>
              <a:rPr lang="en-US" sz="2400" dirty="0">
                <a:solidFill>
                  <a:srgbClr val="FF0000"/>
                </a:solidFill>
              </a:rPr>
              <a:t>C</a:t>
            </a:r>
            <a:r>
              <a:rPr lang="en-US" sz="2400" baseline="-25000" dirty="0">
                <a:solidFill>
                  <a:srgbClr val="FF0000"/>
                </a:solidFill>
              </a:rPr>
              <a:t>i</a:t>
            </a:r>
            <a:r>
              <a:rPr lang="en-US" sz="2400" dirty="0"/>
              <a:t>, is derived from training data of Di</a:t>
            </a:r>
          </a:p>
          <a:p>
            <a:pPr eaLnBrk="1" hangingPunct="1">
              <a:defRPr/>
            </a:pPr>
            <a:endParaRPr lang="en-US" sz="2400" dirty="0"/>
          </a:p>
          <a:p>
            <a:pPr eaLnBrk="1" hangingPunct="1">
              <a:defRPr/>
            </a:pPr>
            <a:r>
              <a:rPr lang="en-US" sz="2400" dirty="0"/>
              <a:t>Error of </a:t>
            </a:r>
            <a:r>
              <a:rPr lang="en-US" sz="2400" dirty="0">
                <a:solidFill>
                  <a:srgbClr val="FF0000"/>
                </a:solidFill>
              </a:rPr>
              <a:t>C</a:t>
            </a:r>
            <a:r>
              <a:rPr lang="en-US" sz="2400" baseline="-25000" dirty="0">
                <a:solidFill>
                  <a:srgbClr val="FF0000"/>
                </a:solidFill>
              </a:rPr>
              <a:t>i</a:t>
            </a:r>
            <a:r>
              <a:rPr lang="en-US" sz="2400" dirty="0"/>
              <a:t> is tested using Di</a:t>
            </a:r>
          </a:p>
          <a:p>
            <a:pPr eaLnBrk="1" hangingPunct="1">
              <a:defRPr/>
            </a:pPr>
            <a:endParaRPr lang="en-US" sz="2400" dirty="0"/>
          </a:p>
          <a:p>
            <a:pPr eaLnBrk="1" hangingPunct="1">
              <a:defRPr/>
            </a:pPr>
            <a:r>
              <a:rPr lang="en-US" sz="2400" dirty="0"/>
              <a:t>Weights of training data are adjusted depending on how they were classified</a:t>
            </a:r>
          </a:p>
          <a:p>
            <a:pPr lvl="1" eaLnBrk="1" hangingPunct="1">
              <a:defRPr/>
            </a:pPr>
            <a:r>
              <a:rPr lang="en-US" sz="2400" dirty="0"/>
              <a:t>Correctly classified: Decrease weight</a:t>
            </a:r>
          </a:p>
          <a:p>
            <a:pPr lvl="1" eaLnBrk="1" hangingPunct="1">
              <a:defRPr/>
            </a:pPr>
            <a:r>
              <a:rPr lang="en-US" sz="2400" dirty="0"/>
              <a:t>Incorrectly classified: Increase weight</a:t>
            </a:r>
          </a:p>
          <a:p>
            <a:pPr lvl="1" eaLnBrk="1" hangingPunct="1">
              <a:defRPr/>
            </a:pPr>
            <a:endParaRPr lang="en-US" sz="2400" dirty="0"/>
          </a:p>
          <a:p>
            <a:pPr eaLnBrk="1" hangingPunct="1">
              <a:defRPr/>
            </a:pPr>
            <a:r>
              <a:rPr lang="en-US" sz="2400" dirty="0"/>
              <a:t>Weight of a data indicates how hard it is to classify it (directly proportional)</a:t>
            </a:r>
          </a:p>
        </p:txBody>
      </p:sp>
      <p:sp>
        <p:nvSpPr>
          <p:cNvPr id="2" name="Date Placeholder 1">
            <a:extLst>
              <a:ext uri="{FF2B5EF4-FFF2-40B4-BE49-F238E27FC236}">
                <a16:creationId xmlns:a16="http://schemas.microsoft.com/office/drawing/2014/main" id="{F8E010D6-E267-574A-B645-CC7101F6415A}"/>
              </a:ext>
            </a:extLst>
          </p:cNvPr>
          <p:cNvSpPr>
            <a:spLocks noGrp="1"/>
          </p:cNvSpPr>
          <p:nvPr>
            <p:ph type="dt" sz="half" idx="10"/>
          </p:nvPr>
        </p:nvSpPr>
        <p:spPr/>
        <p:txBody>
          <a:bodyPr/>
          <a:lstStyle/>
          <a:p>
            <a:r>
              <a:rPr lang="en-US"/>
              <a:t>First Semester 2020-2021</a:t>
            </a:r>
            <a:endParaRPr lang="en-US" dirty="0"/>
          </a:p>
        </p:txBody>
      </p:sp>
      <p:sp>
        <p:nvSpPr>
          <p:cNvPr id="3" name="Footer Placeholder 2">
            <a:extLst>
              <a:ext uri="{FF2B5EF4-FFF2-40B4-BE49-F238E27FC236}">
                <a16:creationId xmlns:a16="http://schemas.microsoft.com/office/drawing/2014/main" id="{B8042D9E-F833-6D4A-B6BA-0CBE8BEF2247}"/>
              </a:ext>
            </a:extLst>
          </p:cNvPr>
          <p:cNvSpPr>
            <a:spLocks noGrp="1"/>
          </p:cNvSpPr>
          <p:nvPr>
            <p:ph type="ftr" sz="quarter" idx="11"/>
          </p:nvPr>
        </p:nvSpPr>
        <p:spPr/>
        <p:txBody>
          <a:bodyPr/>
          <a:lstStyle/>
          <a:p>
            <a:r>
              <a:rPr lang="en-US"/>
              <a:t>Dr. Malak Abdullah</a:t>
            </a:r>
            <a:endParaRPr lang="en-US" dirty="0"/>
          </a:p>
        </p:txBody>
      </p:sp>
    </p:spTree>
    <p:extLst>
      <p:ext uri="{BB962C8B-B14F-4D97-AF65-F5344CB8AC3E}">
        <p14:creationId xmlns:p14="http://schemas.microsoft.com/office/powerpoint/2010/main" val="277831795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3">
            <a:extLst>
              <a:ext uri="{FF2B5EF4-FFF2-40B4-BE49-F238E27FC236}">
                <a16:creationId xmlns:a16="http://schemas.microsoft.com/office/drawing/2014/main" id="{9DA4DB8B-A18C-7C4B-BAB2-1FEF29DCDD5D}"/>
              </a:ext>
            </a:extLst>
          </p:cNvPr>
          <p:cNvSpPr>
            <a:spLocks noGrp="1"/>
          </p:cNvSpPr>
          <p:nvPr>
            <p:ph type="sldNum" sz="quarter" idx="12"/>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A029B91A-B615-2543-9706-0652C43CA539}" type="slidenum">
              <a:rPr lang="en-US" altLang="en-US" sz="1400"/>
              <a:pPr eaLnBrk="1" hangingPunct="1"/>
              <a:t>38</a:t>
            </a:fld>
            <a:endParaRPr lang="en-US" altLang="en-US" sz="1400"/>
          </a:p>
        </p:txBody>
      </p:sp>
      <p:sp>
        <p:nvSpPr>
          <p:cNvPr id="53250" name="Rectangle 2">
            <a:extLst>
              <a:ext uri="{FF2B5EF4-FFF2-40B4-BE49-F238E27FC236}">
                <a16:creationId xmlns:a16="http://schemas.microsoft.com/office/drawing/2014/main" id="{22D9F62A-9F92-A74B-BFF6-C9BD0A26D7FD}"/>
              </a:ext>
            </a:extLst>
          </p:cNvPr>
          <p:cNvSpPr>
            <a:spLocks noGrp="1" noChangeArrowheads="1"/>
          </p:cNvSpPr>
          <p:nvPr>
            <p:ph type="title" idx="4294967295"/>
          </p:nvPr>
        </p:nvSpPr>
        <p:spPr>
          <a:xfrm>
            <a:off x="482184" y="379415"/>
            <a:ext cx="8229600" cy="838200"/>
          </a:xfrm>
        </p:spPr>
        <p:txBody>
          <a:bodyPr/>
          <a:lstStyle/>
          <a:p>
            <a:pPr algn="l" eaLnBrk="1" hangingPunct="1">
              <a:defRPr/>
            </a:pPr>
            <a:r>
              <a:rPr lang="en-US" b="1" dirty="0" err="1"/>
              <a:t>Adaboost</a:t>
            </a:r>
            <a:r>
              <a:rPr lang="en-US" b="1" dirty="0"/>
              <a:t>: </a:t>
            </a:r>
            <a:r>
              <a:rPr lang="en-US" b="1" dirty="0">
                <a:solidFill>
                  <a:srgbClr val="FF0000"/>
                </a:solidFill>
              </a:rPr>
              <a:t>Testing Phase</a:t>
            </a:r>
          </a:p>
        </p:txBody>
      </p:sp>
      <p:sp>
        <p:nvSpPr>
          <p:cNvPr id="53251" name="Rectangle 3">
            <a:extLst>
              <a:ext uri="{FF2B5EF4-FFF2-40B4-BE49-F238E27FC236}">
                <a16:creationId xmlns:a16="http://schemas.microsoft.com/office/drawing/2014/main" id="{EE47E5FD-E583-9446-B8D0-F45C1B7E5E44}"/>
              </a:ext>
            </a:extLst>
          </p:cNvPr>
          <p:cNvSpPr>
            <a:spLocks noGrp="1" noChangeArrowheads="1"/>
          </p:cNvSpPr>
          <p:nvPr>
            <p:ph type="body" idx="4294967295"/>
          </p:nvPr>
        </p:nvSpPr>
        <p:spPr>
          <a:xfrm>
            <a:off x="179388" y="1477781"/>
            <a:ext cx="11131740" cy="4525963"/>
          </a:xfrm>
        </p:spPr>
        <p:txBody>
          <a:bodyPr/>
          <a:lstStyle/>
          <a:p>
            <a:pPr eaLnBrk="1" hangingPunct="1"/>
            <a:r>
              <a:rPr lang="en-US" altLang="en-US" sz="2400" dirty="0"/>
              <a:t>The </a:t>
            </a:r>
            <a:r>
              <a:rPr lang="en-US" altLang="en-US" sz="2400" dirty="0">
                <a:solidFill>
                  <a:srgbClr val="FF0000"/>
                </a:solidFill>
              </a:rPr>
              <a:t>lower a classifier error rate</a:t>
            </a:r>
            <a:r>
              <a:rPr lang="en-US" altLang="en-US" sz="2400" dirty="0"/>
              <a:t>, the </a:t>
            </a:r>
            <a:r>
              <a:rPr lang="en-US" altLang="en-US" sz="2400" dirty="0">
                <a:solidFill>
                  <a:srgbClr val="FF0000"/>
                </a:solidFill>
              </a:rPr>
              <a:t>more accurate </a:t>
            </a:r>
            <a:r>
              <a:rPr lang="en-US" altLang="en-US" sz="2400" dirty="0"/>
              <a:t>it is, and therefore, the </a:t>
            </a:r>
            <a:r>
              <a:rPr lang="en-US" altLang="en-US" sz="2400" dirty="0">
                <a:solidFill>
                  <a:srgbClr val="FF0000"/>
                </a:solidFill>
              </a:rPr>
              <a:t>higher its weight </a:t>
            </a:r>
            <a:r>
              <a:rPr lang="en-US" altLang="en-US" sz="2400" dirty="0"/>
              <a:t>for voting should be</a:t>
            </a:r>
          </a:p>
          <a:p>
            <a:pPr eaLnBrk="1" hangingPunct="1"/>
            <a:r>
              <a:rPr lang="en-US" altLang="en-US" sz="2400" dirty="0"/>
              <a:t>Weight of a classifier </a:t>
            </a:r>
            <a:r>
              <a:rPr lang="en-US" altLang="en-US" sz="2400" dirty="0">
                <a:solidFill>
                  <a:srgbClr val="FF0000"/>
                </a:solidFill>
              </a:rPr>
              <a:t>C</a:t>
            </a:r>
            <a:r>
              <a:rPr lang="en-US" altLang="en-US" sz="2400" baseline="-25000" dirty="0">
                <a:solidFill>
                  <a:srgbClr val="FF0000"/>
                </a:solidFill>
              </a:rPr>
              <a:t>i</a:t>
            </a:r>
            <a:r>
              <a:rPr lang="ja-JP" altLang="en-US" sz="2400"/>
              <a:t>’</a:t>
            </a:r>
            <a:r>
              <a:rPr lang="en-US" altLang="ja-JP" sz="2400" dirty="0"/>
              <a:t>s vote is </a:t>
            </a:r>
          </a:p>
          <a:p>
            <a:pPr eaLnBrk="1" hangingPunct="1"/>
            <a:endParaRPr lang="en-US" altLang="en-US" sz="2400" dirty="0"/>
          </a:p>
          <a:p>
            <a:pPr eaLnBrk="1" hangingPunct="1"/>
            <a:r>
              <a:rPr lang="en-US" altLang="en-US" sz="2400" dirty="0"/>
              <a:t>Testing: </a:t>
            </a:r>
          </a:p>
          <a:p>
            <a:pPr lvl="1" eaLnBrk="1" hangingPunct="1"/>
            <a:r>
              <a:rPr lang="en-US" altLang="en-US" sz="2000" dirty="0"/>
              <a:t>For each class c, sum the weights of each classifier that assigned class c to X (unseen data)</a:t>
            </a:r>
          </a:p>
          <a:p>
            <a:pPr lvl="1" eaLnBrk="1" hangingPunct="1"/>
            <a:r>
              <a:rPr lang="en-US" altLang="en-US" sz="2000" dirty="0"/>
              <a:t>The class with the highest sum is the WINNER!</a:t>
            </a:r>
          </a:p>
          <a:p>
            <a:pPr eaLnBrk="1" hangingPunct="1"/>
            <a:endParaRPr lang="en-US" altLang="en-US" sz="2400" dirty="0"/>
          </a:p>
        </p:txBody>
      </p:sp>
      <p:graphicFrame>
        <p:nvGraphicFramePr>
          <p:cNvPr id="31748" name="Object 3">
            <a:extLst>
              <a:ext uri="{FF2B5EF4-FFF2-40B4-BE49-F238E27FC236}">
                <a16:creationId xmlns:a16="http://schemas.microsoft.com/office/drawing/2014/main" id="{908C56BC-8DEC-5047-869E-3923D8CBB25E}"/>
              </a:ext>
            </a:extLst>
          </p:cNvPr>
          <p:cNvGraphicFramePr>
            <a:graphicFrameLocks noChangeAspect="1"/>
          </p:cNvGraphicFramePr>
          <p:nvPr>
            <p:extLst>
              <p:ext uri="{D42A27DB-BD31-4B8C-83A1-F6EECF244321}">
                <p14:modId xmlns:p14="http://schemas.microsoft.com/office/powerpoint/2010/main" val="1259413182"/>
              </p:ext>
            </p:extLst>
          </p:nvPr>
        </p:nvGraphicFramePr>
        <p:xfrm>
          <a:off x="5636796" y="2020772"/>
          <a:ext cx="3074988" cy="1408228"/>
        </p:xfrm>
        <a:graphic>
          <a:graphicData uri="http://schemas.openxmlformats.org/presentationml/2006/ole">
            <mc:AlternateContent xmlns:mc="http://schemas.openxmlformats.org/markup-compatibility/2006">
              <mc:Choice xmlns:v="urn:schemas-microsoft-com:vml" Requires="v">
                <p:oleObj spid="_x0000_s28833" name="Equation" r:id="rId4" imgW="24282400" imgH="11112500" progId="Equation.3">
                  <p:embed/>
                </p:oleObj>
              </mc:Choice>
              <mc:Fallback>
                <p:oleObj name="Equation" r:id="rId4" imgW="24282400" imgH="11112500" progId="Equation.3">
                  <p:embed/>
                  <p:pic>
                    <p:nvPicPr>
                      <p:cNvPr id="31748" name="Object 3">
                        <a:extLst>
                          <a:ext uri="{FF2B5EF4-FFF2-40B4-BE49-F238E27FC236}">
                            <a16:creationId xmlns:a16="http://schemas.microsoft.com/office/drawing/2014/main" id="{908C56BC-8DEC-5047-869E-3923D8CBB25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36796" y="2020772"/>
                        <a:ext cx="3074988" cy="1408228"/>
                      </a:xfrm>
                      <a:prstGeom prst="rect">
                        <a:avLst/>
                      </a:prstGeom>
                      <a:noFill/>
                      <a:ln>
                        <a:noFill/>
                      </a:ln>
                    </p:spPr>
                  </p:pic>
                </p:oleObj>
              </mc:Fallback>
            </mc:AlternateContent>
          </a:graphicData>
        </a:graphic>
      </p:graphicFrame>
      <p:graphicFrame>
        <p:nvGraphicFramePr>
          <p:cNvPr id="31749" name="Object 3">
            <a:extLst>
              <a:ext uri="{FF2B5EF4-FFF2-40B4-BE49-F238E27FC236}">
                <a16:creationId xmlns:a16="http://schemas.microsoft.com/office/drawing/2014/main" id="{6D9C2DD5-7B05-4B49-81B3-CC8553FA078F}"/>
              </a:ext>
            </a:extLst>
          </p:cNvPr>
          <p:cNvGraphicFramePr>
            <a:graphicFrameLocks noChangeAspect="1"/>
          </p:cNvGraphicFramePr>
          <p:nvPr>
            <p:extLst>
              <p:ext uri="{D42A27DB-BD31-4B8C-83A1-F6EECF244321}">
                <p14:modId xmlns:p14="http://schemas.microsoft.com/office/powerpoint/2010/main" val="1154772877"/>
              </p:ext>
            </p:extLst>
          </p:nvPr>
        </p:nvGraphicFramePr>
        <p:xfrm>
          <a:off x="914398" y="4558259"/>
          <a:ext cx="6445621" cy="1141412"/>
        </p:xfrm>
        <a:graphic>
          <a:graphicData uri="http://schemas.openxmlformats.org/presentationml/2006/ole">
            <mc:AlternateContent xmlns:mc="http://schemas.openxmlformats.org/markup-compatibility/2006">
              <mc:Choice xmlns:v="urn:schemas-microsoft-com:vml" Requires="v">
                <p:oleObj spid="_x0000_s28834" name="Equation" r:id="rId6" imgW="56172100" imgH="9944100" progId="Equation.3">
                  <p:embed/>
                </p:oleObj>
              </mc:Choice>
              <mc:Fallback>
                <p:oleObj name="Equation" r:id="rId6" imgW="56172100" imgH="9944100" progId="Equation.3">
                  <p:embed/>
                  <p:pic>
                    <p:nvPicPr>
                      <p:cNvPr id="31749" name="Object 3">
                        <a:extLst>
                          <a:ext uri="{FF2B5EF4-FFF2-40B4-BE49-F238E27FC236}">
                            <a16:creationId xmlns:a16="http://schemas.microsoft.com/office/drawing/2014/main" id="{6D9C2DD5-7B05-4B49-81B3-CC8553FA078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14398" y="4558259"/>
                        <a:ext cx="6445621" cy="1141412"/>
                      </a:xfrm>
                      <a:prstGeom prst="rect">
                        <a:avLst/>
                      </a:prstGeom>
                      <a:noFill/>
                      <a:ln>
                        <a:noFill/>
                      </a:ln>
                      <a:effectLst/>
                    </p:spPr>
                  </p:pic>
                </p:oleObj>
              </mc:Fallback>
            </mc:AlternateContent>
          </a:graphicData>
        </a:graphic>
      </p:graphicFrame>
      <p:sp>
        <p:nvSpPr>
          <p:cNvPr id="2" name="Date Placeholder 1">
            <a:extLst>
              <a:ext uri="{FF2B5EF4-FFF2-40B4-BE49-F238E27FC236}">
                <a16:creationId xmlns:a16="http://schemas.microsoft.com/office/drawing/2014/main" id="{9651CB5C-650F-124B-A50A-AADC1F955344}"/>
              </a:ext>
            </a:extLst>
          </p:cNvPr>
          <p:cNvSpPr>
            <a:spLocks noGrp="1"/>
          </p:cNvSpPr>
          <p:nvPr>
            <p:ph type="dt" sz="half" idx="10"/>
          </p:nvPr>
        </p:nvSpPr>
        <p:spPr/>
        <p:txBody>
          <a:bodyPr/>
          <a:lstStyle/>
          <a:p>
            <a:r>
              <a:rPr lang="en-US"/>
              <a:t>First Semester 2020-2021</a:t>
            </a:r>
            <a:endParaRPr lang="en-US" dirty="0"/>
          </a:p>
        </p:txBody>
      </p:sp>
      <p:sp>
        <p:nvSpPr>
          <p:cNvPr id="3" name="Footer Placeholder 2">
            <a:extLst>
              <a:ext uri="{FF2B5EF4-FFF2-40B4-BE49-F238E27FC236}">
                <a16:creationId xmlns:a16="http://schemas.microsoft.com/office/drawing/2014/main" id="{14564187-8F67-DF42-8D50-8A0BE67074B9}"/>
              </a:ext>
            </a:extLst>
          </p:cNvPr>
          <p:cNvSpPr>
            <a:spLocks noGrp="1"/>
          </p:cNvSpPr>
          <p:nvPr>
            <p:ph type="ftr" sz="quarter" idx="11"/>
          </p:nvPr>
        </p:nvSpPr>
        <p:spPr/>
        <p:txBody>
          <a:bodyPr/>
          <a:lstStyle/>
          <a:p>
            <a:r>
              <a:rPr lang="en-US"/>
              <a:t>Dr. Malak Abdullah</a:t>
            </a:r>
            <a:endParaRPr lang="en-US" dirty="0"/>
          </a:p>
        </p:txBody>
      </p:sp>
    </p:spTree>
    <p:extLst>
      <p:ext uri="{BB962C8B-B14F-4D97-AF65-F5344CB8AC3E}">
        <p14:creationId xmlns:p14="http://schemas.microsoft.com/office/powerpoint/2010/main" val="50736661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3">
            <a:extLst>
              <a:ext uri="{FF2B5EF4-FFF2-40B4-BE49-F238E27FC236}">
                <a16:creationId xmlns:a16="http://schemas.microsoft.com/office/drawing/2014/main" id="{E279AD09-0756-2F46-86BB-CCC4749E07F1}"/>
              </a:ext>
            </a:extLst>
          </p:cNvPr>
          <p:cNvSpPr>
            <a:spLocks noGrp="1"/>
          </p:cNvSpPr>
          <p:nvPr>
            <p:ph type="sldNum" sz="quarter" idx="12"/>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5C765A3F-3EF5-314F-AE2B-B47CC3C58076}" type="slidenum">
              <a:rPr lang="en-US" altLang="en-US" sz="1400"/>
              <a:pPr eaLnBrk="1" hangingPunct="1"/>
              <a:t>39</a:t>
            </a:fld>
            <a:endParaRPr lang="en-US" altLang="en-US" sz="1400"/>
          </a:p>
        </p:txBody>
      </p:sp>
      <p:sp>
        <p:nvSpPr>
          <p:cNvPr id="6148" name="Rectangle 2">
            <a:extLst>
              <a:ext uri="{FF2B5EF4-FFF2-40B4-BE49-F238E27FC236}">
                <a16:creationId xmlns:a16="http://schemas.microsoft.com/office/drawing/2014/main" id="{95B2B6B0-5FF4-F740-A68E-907936776D6F}"/>
              </a:ext>
            </a:extLst>
          </p:cNvPr>
          <p:cNvSpPr>
            <a:spLocks noGrp="1" noChangeArrowheads="1"/>
          </p:cNvSpPr>
          <p:nvPr>
            <p:ph type="title" idx="4294967295"/>
          </p:nvPr>
        </p:nvSpPr>
        <p:spPr>
          <a:xfrm>
            <a:off x="678722" y="381000"/>
            <a:ext cx="8280400" cy="533400"/>
          </a:xfrm>
        </p:spPr>
        <p:txBody>
          <a:bodyPr>
            <a:normAutofit fontScale="90000"/>
          </a:bodyPr>
          <a:lstStyle/>
          <a:p>
            <a:pPr algn="l" eaLnBrk="1" hangingPunct="1">
              <a:defRPr/>
            </a:pPr>
            <a:r>
              <a:rPr lang="en-US" sz="4000" b="1" dirty="0"/>
              <a:t>Example: AdaBoost</a:t>
            </a:r>
          </a:p>
        </p:txBody>
      </p:sp>
      <p:sp>
        <p:nvSpPr>
          <p:cNvPr id="55299" name="Rectangle 3">
            <a:extLst>
              <a:ext uri="{FF2B5EF4-FFF2-40B4-BE49-F238E27FC236}">
                <a16:creationId xmlns:a16="http://schemas.microsoft.com/office/drawing/2014/main" id="{7874F6D7-EE87-E140-A810-C28CBFE169A8}"/>
              </a:ext>
            </a:extLst>
          </p:cNvPr>
          <p:cNvSpPr>
            <a:spLocks noGrp="1" noChangeArrowheads="1"/>
          </p:cNvSpPr>
          <p:nvPr>
            <p:ph type="body" sz="half" idx="4294967295"/>
          </p:nvPr>
        </p:nvSpPr>
        <p:spPr>
          <a:xfrm>
            <a:off x="240792" y="1295400"/>
            <a:ext cx="10387234" cy="4977384"/>
          </a:xfrm>
        </p:spPr>
        <p:txBody>
          <a:bodyPr/>
          <a:lstStyle/>
          <a:p>
            <a:pPr eaLnBrk="1" hangingPunct="1"/>
            <a:r>
              <a:rPr lang="en-US" altLang="en-US" sz="2400" dirty="0"/>
              <a:t>Base classifiers: C</a:t>
            </a:r>
            <a:r>
              <a:rPr lang="en-US" altLang="en-US" sz="2400" baseline="-25000" dirty="0"/>
              <a:t>1</a:t>
            </a:r>
            <a:r>
              <a:rPr lang="en-US" altLang="en-US" sz="2400" dirty="0"/>
              <a:t>, C</a:t>
            </a:r>
            <a:r>
              <a:rPr lang="en-US" altLang="en-US" sz="2400" baseline="-25000" dirty="0"/>
              <a:t>2</a:t>
            </a:r>
            <a:r>
              <a:rPr lang="en-US" altLang="en-US" sz="2400" dirty="0"/>
              <a:t>, …, C</a:t>
            </a:r>
            <a:r>
              <a:rPr lang="en-US" altLang="en-US" sz="2400" baseline="-25000" dirty="0"/>
              <a:t>T</a:t>
            </a:r>
          </a:p>
          <a:p>
            <a:pPr lvl="4" eaLnBrk="1" hangingPunct="1"/>
            <a:endParaRPr lang="en-US" altLang="en-US" sz="1800" dirty="0"/>
          </a:p>
          <a:p>
            <a:pPr eaLnBrk="1" hangingPunct="1"/>
            <a:r>
              <a:rPr lang="en-US" altLang="en-US" sz="2400" dirty="0"/>
              <a:t>Error rate: (</a:t>
            </a:r>
            <a:r>
              <a:rPr lang="en-US" altLang="en-US" sz="2400" i="1" dirty="0" err="1"/>
              <a:t>i</a:t>
            </a:r>
            <a:r>
              <a:rPr lang="en-US" altLang="en-US" sz="2400" dirty="0"/>
              <a:t> = index of classifier, </a:t>
            </a:r>
            <a:r>
              <a:rPr lang="en-US" altLang="en-US" sz="2400" i="1" dirty="0"/>
              <a:t>j</a:t>
            </a:r>
            <a:r>
              <a:rPr lang="en-US" altLang="en-US" sz="2400" dirty="0"/>
              <a:t>=index of instance)</a:t>
            </a:r>
          </a:p>
          <a:p>
            <a:pPr eaLnBrk="1" hangingPunct="1"/>
            <a:endParaRPr lang="en-US" altLang="en-US" sz="2400" dirty="0"/>
          </a:p>
          <a:p>
            <a:pPr eaLnBrk="1" hangingPunct="1"/>
            <a:endParaRPr lang="en-US" altLang="en-US" sz="2400" dirty="0"/>
          </a:p>
          <a:p>
            <a:pPr eaLnBrk="1" hangingPunct="1"/>
            <a:endParaRPr lang="en-US" altLang="en-US" sz="2400" dirty="0"/>
          </a:p>
          <a:p>
            <a:pPr lvl="4" eaLnBrk="1" hangingPunct="1"/>
            <a:endParaRPr lang="en-US" altLang="en-US" sz="1800" dirty="0"/>
          </a:p>
          <a:p>
            <a:pPr eaLnBrk="1" hangingPunct="1"/>
            <a:r>
              <a:rPr lang="en-US" altLang="en-US" sz="2400" dirty="0"/>
              <a:t>Importance of a classifier: </a:t>
            </a:r>
          </a:p>
          <a:p>
            <a:pPr lvl="4" eaLnBrk="1" hangingPunct="1"/>
            <a:endParaRPr lang="en-US" altLang="en-US" sz="1800" dirty="0"/>
          </a:p>
        </p:txBody>
      </p:sp>
      <p:graphicFrame>
        <p:nvGraphicFramePr>
          <p:cNvPr id="33796" name="Object 2">
            <a:extLst>
              <a:ext uri="{FF2B5EF4-FFF2-40B4-BE49-F238E27FC236}">
                <a16:creationId xmlns:a16="http://schemas.microsoft.com/office/drawing/2014/main" id="{6A6136E8-2979-0E4B-9D49-8691B34ED03E}"/>
              </a:ext>
            </a:extLst>
          </p:cNvPr>
          <p:cNvGraphicFramePr>
            <a:graphicFrameLocks noGrp="1" noChangeAspect="1"/>
          </p:cNvGraphicFramePr>
          <p:nvPr>
            <p:ph sz="half" idx="4294967295"/>
            <p:extLst>
              <p:ext uri="{D42A27DB-BD31-4B8C-83A1-F6EECF244321}">
                <p14:modId xmlns:p14="http://schemas.microsoft.com/office/powerpoint/2010/main" val="426249214"/>
              </p:ext>
            </p:extLst>
          </p:nvPr>
        </p:nvGraphicFramePr>
        <p:xfrm>
          <a:off x="2014928" y="3016772"/>
          <a:ext cx="3962400" cy="1050925"/>
        </p:xfrm>
        <a:graphic>
          <a:graphicData uri="http://schemas.openxmlformats.org/presentationml/2006/ole">
            <mc:AlternateContent xmlns:mc="http://schemas.openxmlformats.org/markup-compatibility/2006">
              <mc:Choice xmlns:v="urn:schemas-microsoft-com:vml" Requires="v">
                <p:oleObj spid="_x0000_s30881" name="Equation" r:id="rId4" imgW="38620700" imgH="10236200" progId="Equation.3">
                  <p:embed/>
                </p:oleObj>
              </mc:Choice>
              <mc:Fallback>
                <p:oleObj name="Equation" r:id="rId4" imgW="38620700" imgH="10236200" progId="Equation.3">
                  <p:embed/>
                  <p:pic>
                    <p:nvPicPr>
                      <p:cNvPr id="33796" name="Object 2">
                        <a:extLst>
                          <a:ext uri="{FF2B5EF4-FFF2-40B4-BE49-F238E27FC236}">
                            <a16:creationId xmlns:a16="http://schemas.microsoft.com/office/drawing/2014/main" id="{6A6136E8-2979-0E4B-9D49-8691B34ED03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14928" y="3016772"/>
                        <a:ext cx="3962400" cy="1050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3797" name="Object 3">
            <a:extLst>
              <a:ext uri="{FF2B5EF4-FFF2-40B4-BE49-F238E27FC236}">
                <a16:creationId xmlns:a16="http://schemas.microsoft.com/office/drawing/2014/main" id="{85A8CD95-0599-3A42-8A6A-363E44A531E9}"/>
              </a:ext>
            </a:extLst>
          </p:cNvPr>
          <p:cNvGraphicFramePr>
            <a:graphicFrameLocks noChangeAspect="1"/>
          </p:cNvGraphicFramePr>
          <p:nvPr/>
        </p:nvGraphicFramePr>
        <p:xfrm>
          <a:off x="2895601" y="5029201"/>
          <a:ext cx="2492375" cy="1141413"/>
        </p:xfrm>
        <a:graphic>
          <a:graphicData uri="http://schemas.openxmlformats.org/presentationml/2006/ole">
            <mc:AlternateContent xmlns:mc="http://schemas.openxmlformats.org/markup-compatibility/2006">
              <mc:Choice xmlns:v="urn:schemas-microsoft-com:vml" Requires="v">
                <p:oleObj spid="_x0000_s30882" name="Equation" r:id="rId6" imgW="24282400" imgH="11112500" progId="Equation.3">
                  <p:embed/>
                </p:oleObj>
              </mc:Choice>
              <mc:Fallback>
                <p:oleObj name="Equation" r:id="rId6" imgW="24282400" imgH="11112500" progId="Equation.3">
                  <p:embed/>
                  <p:pic>
                    <p:nvPicPr>
                      <p:cNvPr id="33797" name="Object 3">
                        <a:extLst>
                          <a:ext uri="{FF2B5EF4-FFF2-40B4-BE49-F238E27FC236}">
                            <a16:creationId xmlns:a16="http://schemas.microsoft.com/office/drawing/2014/main" id="{85A8CD95-0599-3A42-8A6A-363E44A531E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95601" y="5029201"/>
                        <a:ext cx="2492375" cy="1141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55302" name="Picture 6">
            <a:extLst>
              <a:ext uri="{FF2B5EF4-FFF2-40B4-BE49-F238E27FC236}">
                <a16:creationId xmlns:a16="http://schemas.microsoft.com/office/drawing/2014/main" id="{744E70B1-F00D-FD47-BE7A-FA33D964A428}"/>
              </a:ext>
            </a:extLst>
          </p:cNvPr>
          <p:cNvPicPr>
            <a:picLocks noGrp="1" noChangeAspect="1" noChangeArrowheads="1"/>
          </p:cNvPicPr>
          <p:nvPr>
            <p:ph sz="half" idx="4294967295"/>
          </p:nvPr>
        </p:nvPicPr>
        <p:blipFill>
          <a:blip r:embed="rId8">
            <a:extLst>
              <a:ext uri="{28A0092B-C50C-407E-A947-70E740481C1C}">
                <a14:useLocalDpi xmlns:a14="http://schemas.microsoft.com/office/drawing/2010/main" val="0"/>
              </a:ext>
            </a:extLst>
          </a:blip>
          <a:srcRect r="6688"/>
          <a:stretch>
            <a:fillRect/>
          </a:stretch>
        </p:blipFill>
        <p:spPr>
          <a:xfrm>
            <a:off x="6324600" y="2514601"/>
            <a:ext cx="4191000" cy="3641725"/>
          </a:xfrm>
        </p:spPr>
      </p:pic>
      <p:sp>
        <p:nvSpPr>
          <p:cNvPr id="2" name="Date Placeholder 1">
            <a:extLst>
              <a:ext uri="{FF2B5EF4-FFF2-40B4-BE49-F238E27FC236}">
                <a16:creationId xmlns:a16="http://schemas.microsoft.com/office/drawing/2014/main" id="{26B8171E-F24C-A540-972D-3F2936395174}"/>
              </a:ext>
            </a:extLst>
          </p:cNvPr>
          <p:cNvSpPr>
            <a:spLocks noGrp="1"/>
          </p:cNvSpPr>
          <p:nvPr>
            <p:ph type="dt" sz="half" idx="10"/>
          </p:nvPr>
        </p:nvSpPr>
        <p:spPr/>
        <p:txBody>
          <a:bodyPr/>
          <a:lstStyle/>
          <a:p>
            <a:r>
              <a:rPr lang="en-US"/>
              <a:t>First Semester 2020-2021</a:t>
            </a:r>
            <a:endParaRPr lang="en-US" dirty="0"/>
          </a:p>
        </p:txBody>
      </p:sp>
      <p:sp>
        <p:nvSpPr>
          <p:cNvPr id="3" name="Footer Placeholder 2">
            <a:extLst>
              <a:ext uri="{FF2B5EF4-FFF2-40B4-BE49-F238E27FC236}">
                <a16:creationId xmlns:a16="http://schemas.microsoft.com/office/drawing/2014/main" id="{DD9BDC03-0E35-1845-853A-71D1CDA9BCF5}"/>
              </a:ext>
            </a:extLst>
          </p:cNvPr>
          <p:cNvSpPr>
            <a:spLocks noGrp="1"/>
          </p:cNvSpPr>
          <p:nvPr>
            <p:ph type="ftr" sz="quarter" idx="11"/>
          </p:nvPr>
        </p:nvSpPr>
        <p:spPr/>
        <p:txBody>
          <a:bodyPr/>
          <a:lstStyle/>
          <a:p>
            <a:r>
              <a:rPr lang="en-US"/>
              <a:t>Dr. Malak Abdullah</a:t>
            </a:r>
            <a:endParaRPr lang="en-US" dirty="0"/>
          </a:p>
        </p:txBody>
      </p:sp>
    </p:spTree>
    <p:extLst>
      <p:ext uri="{BB962C8B-B14F-4D97-AF65-F5344CB8AC3E}">
        <p14:creationId xmlns:p14="http://schemas.microsoft.com/office/powerpoint/2010/main" val="30522727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2D20BA-273E-674E-B2CD-55051E8B033B}"/>
              </a:ext>
            </a:extLst>
          </p:cNvPr>
          <p:cNvSpPr>
            <a:spLocks noGrp="1"/>
          </p:cNvSpPr>
          <p:nvPr>
            <p:ph type="title"/>
          </p:nvPr>
        </p:nvSpPr>
        <p:spPr/>
        <p:txBody>
          <a:bodyPr>
            <a:normAutofit/>
          </a:bodyPr>
          <a:lstStyle/>
          <a:p>
            <a:r>
              <a:rPr lang="en-US" altLang="en-US" dirty="0"/>
              <a:t>Learning Ensembles</a:t>
            </a:r>
            <a:endParaRPr lang="en-US" dirty="0"/>
          </a:p>
        </p:txBody>
      </p:sp>
      <p:sp>
        <p:nvSpPr>
          <p:cNvPr id="3" name="Content Placeholder 2">
            <a:extLst>
              <a:ext uri="{FF2B5EF4-FFF2-40B4-BE49-F238E27FC236}">
                <a16:creationId xmlns:a16="http://schemas.microsoft.com/office/drawing/2014/main" id="{649331C3-18F7-0744-861C-4B51B8CAAC10}"/>
              </a:ext>
            </a:extLst>
          </p:cNvPr>
          <p:cNvSpPr>
            <a:spLocks noGrp="1"/>
          </p:cNvSpPr>
          <p:nvPr>
            <p:ph idx="1"/>
          </p:nvPr>
        </p:nvSpPr>
        <p:spPr>
          <a:xfrm>
            <a:off x="314324" y="1378458"/>
            <a:ext cx="11387137" cy="4429125"/>
          </a:xfrm>
        </p:spPr>
        <p:txBody>
          <a:bodyPr/>
          <a:lstStyle/>
          <a:p>
            <a:r>
              <a:rPr lang="en-US" altLang="en-US" dirty="0"/>
              <a:t>Learn multiple alternative definitions of a concept using different training data or different learning algorithms.</a:t>
            </a:r>
          </a:p>
          <a:p>
            <a:r>
              <a:rPr lang="en-US" altLang="en-US" dirty="0"/>
              <a:t>Combine decisions of multiple definitions, e.g. using weighted voting.</a:t>
            </a:r>
          </a:p>
          <a:p>
            <a:endParaRPr lang="en-US" dirty="0"/>
          </a:p>
        </p:txBody>
      </p:sp>
      <p:sp>
        <p:nvSpPr>
          <p:cNvPr id="4" name="Date Placeholder 3">
            <a:extLst>
              <a:ext uri="{FF2B5EF4-FFF2-40B4-BE49-F238E27FC236}">
                <a16:creationId xmlns:a16="http://schemas.microsoft.com/office/drawing/2014/main" id="{7B31477D-D3C2-F54A-AAD1-6704D723ABA2}"/>
              </a:ext>
            </a:extLst>
          </p:cNvPr>
          <p:cNvSpPr>
            <a:spLocks noGrp="1"/>
          </p:cNvSpPr>
          <p:nvPr>
            <p:ph type="dt" sz="half" idx="10"/>
          </p:nvPr>
        </p:nvSpPr>
        <p:spPr/>
        <p:txBody>
          <a:bodyPr/>
          <a:lstStyle/>
          <a:p>
            <a:r>
              <a:rPr lang="en-US"/>
              <a:t>First Semester 2020-2021</a:t>
            </a:r>
            <a:endParaRPr lang="en-US" dirty="0"/>
          </a:p>
        </p:txBody>
      </p:sp>
      <p:sp>
        <p:nvSpPr>
          <p:cNvPr id="5" name="Footer Placeholder 4">
            <a:extLst>
              <a:ext uri="{FF2B5EF4-FFF2-40B4-BE49-F238E27FC236}">
                <a16:creationId xmlns:a16="http://schemas.microsoft.com/office/drawing/2014/main" id="{6C56E3BC-ACB7-554A-9D96-93B2B81FBCB9}"/>
              </a:ext>
            </a:extLst>
          </p:cNvPr>
          <p:cNvSpPr>
            <a:spLocks noGrp="1"/>
          </p:cNvSpPr>
          <p:nvPr>
            <p:ph type="ftr" sz="quarter" idx="11"/>
          </p:nvPr>
        </p:nvSpPr>
        <p:spPr/>
        <p:txBody>
          <a:bodyPr/>
          <a:lstStyle/>
          <a:p>
            <a:r>
              <a:rPr lang="en-US"/>
              <a:t>Dr. Malak Abdullah</a:t>
            </a:r>
            <a:endParaRPr lang="en-US" dirty="0"/>
          </a:p>
        </p:txBody>
      </p:sp>
      <p:sp>
        <p:nvSpPr>
          <p:cNvPr id="6" name="Slide Number Placeholder 5">
            <a:extLst>
              <a:ext uri="{FF2B5EF4-FFF2-40B4-BE49-F238E27FC236}">
                <a16:creationId xmlns:a16="http://schemas.microsoft.com/office/drawing/2014/main" id="{69B861C3-AEFB-8443-AA97-733BE999CFFA}"/>
              </a:ext>
            </a:extLst>
          </p:cNvPr>
          <p:cNvSpPr>
            <a:spLocks noGrp="1"/>
          </p:cNvSpPr>
          <p:nvPr>
            <p:ph type="sldNum" sz="quarter" idx="12"/>
          </p:nvPr>
        </p:nvSpPr>
        <p:spPr/>
        <p:txBody>
          <a:bodyPr/>
          <a:lstStyle/>
          <a:p>
            <a:fld id="{D8C2E80E-A818-EA4B-839C-9030708D7285}" type="slidenum">
              <a:rPr lang="en-US" smtClean="0"/>
              <a:t>4</a:t>
            </a:fld>
            <a:endParaRPr lang="en-US" dirty="0"/>
          </a:p>
        </p:txBody>
      </p:sp>
      <p:sp>
        <p:nvSpPr>
          <p:cNvPr id="7" name="Slide Number Placeholder 4">
            <a:extLst>
              <a:ext uri="{FF2B5EF4-FFF2-40B4-BE49-F238E27FC236}">
                <a16:creationId xmlns:a16="http://schemas.microsoft.com/office/drawing/2014/main" id="{72BEED11-4114-B842-9DAF-3FA508F1C0A2}"/>
              </a:ext>
            </a:extLst>
          </p:cNvPr>
          <p:cNvSpPr txBox="1">
            <a:spLocks/>
          </p:cNvSpPr>
          <p:nvPr/>
        </p:nvSpPr>
        <p:spPr>
          <a:xfrm>
            <a:off x="6934200" y="6400800"/>
            <a:ext cx="1905000" cy="457200"/>
          </a:xfrm>
          <a:prstGeom prst="rect">
            <a:avLst/>
          </a:prstGeom>
        </p:spPr>
        <p:txBody>
          <a:bodyPr vert="horz" lIns="91440" tIns="45720" rIns="91440" bIns="45720" rtlCol="0" anchor="ctr"/>
          <a:lstStyle>
            <a:defPPr>
              <a:defRPr lang="en-US"/>
            </a:defPPr>
            <a:lvl1pPr marL="0" algn="l" defTabSz="914400" rtl="0" eaLnBrk="1" latinLnBrk="0" hangingPunct="1">
              <a:defRPr sz="11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D4F9220-82FA-BB42-B016-4E59E3CCB12F}" type="slidenum">
              <a:rPr lang="en-US" altLang="en-US" smtClean="0"/>
              <a:pPr/>
              <a:t>4</a:t>
            </a:fld>
            <a:endParaRPr lang="en-US" altLang="en-US">
              <a:latin typeface="Times New Roman" panose="02020603050405020304" pitchFamily="18" charset="0"/>
            </a:endParaRPr>
          </a:p>
        </p:txBody>
      </p:sp>
      <p:sp>
        <p:nvSpPr>
          <p:cNvPr id="10" name="Text Box 5">
            <a:extLst>
              <a:ext uri="{FF2B5EF4-FFF2-40B4-BE49-F238E27FC236}">
                <a16:creationId xmlns:a16="http://schemas.microsoft.com/office/drawing/2014/main" id="{9FE90B28-A01F-7342-B385-8E1CD281F0E2}"/>
              </a:ext>
            </a:extLst>
          </p:cNvPr>
          <p:cNvSpPr txBox="1">
            <a:spLocks noChangeArrowheads="1"/>
          </p:cNvSpPr>
          <p:nvPr/>
        </p:nvSpPr>
        <p:spPr bwMode="auto">
          <a:xfrm>
            <a:off x="4371975" y="2938463"/>
            <a:ext cx="1809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en-US" altLang="en-US"/>
          </a:p>
        </p:txBody>
      </p:sp>
      <p:grpSp>
        <p:nvGrpSpPr>
          <p:cNvPr id="11" name="Group 20">
            <a:extLst>
              <a:ext uri="{FF2B5EF4-FFF2-40B4-BE49-F238E27FC236}">
                <a16:creationId xmlns:a16="http://schemas.microsoft.com/office/drawing/2014/main" id="{3D36D393-6841-6346-8251-410E0BF219C5}"/>
              </a:ext>
            </a:extLst>
          </p:cNvPr>
          <p:cNvGrpSpPr>
            <a:grpSpLocks/>
          </p:cNvGrpSpPr>
          <p:nvPr/>
        </p:nvGrpSpPr>
        <p:grpSpPr bwMode="auto">
          <a:xfrm>
            <a:off x="3498850" y="2705100"/>
            <a:ext cx="1938338" cy="596900"/>
            <a:chOff x="2265" y="2165"/>
            <a:chExt cx="1221" cy="376"/>
          </a:xfrm>
        </p:grpSpPr>
        <p:sp>
          <p:nvSpPr>
            <p:cNvPr id="12" name="Text Box 6">
              <a:extLst>
                <a:ext uri="{FF2B5EF4-FFF2-40B4-BE49-F238E27FC236}">
                  <a16:creationId xmlns:a16="http://schemas.microsoft.com/office/drawing/2014/main" id="{94FA82ED-20A8-2242-9E94-D3ACA924F4D6}"/>
                </a:ext>
              </a:extLst>
            </p:cNvPr>
            <p:cNvSpPr txBox="1">
              <a:spLocks noChangeArrowheads="1"/>
            </p:cNvSpPr>
            <p:nvPr/>
          </p:nvSpPr>
          <p:spPr bwMode="auto">
            <a:xfrm>
              <a:off x="2370" y="2229"/>
              <a:ext cx="100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r>
                <a:rPr lang="en-US" altLang="en-US"/>
                <a:t>Training Data</a:t>
              </a:r>
            </a:p>
          </p:txBody>
        </p:sp>
        <p:sp>
          <p:nvSpPr>
            <p:cNvPr id="13" name="Oval 8">
              <a:extLst>
                <a:ext uri="{FF2B5EF4-FFF2-40B4-BE49-F238E27FC236}">
                  <a16:creationId xmlns:a16="http://schemas.microsoft.com/office/drawing/2014/main" id="{36158637-DEF4-BF43-93DE-5BECE570F527}"/>
                </a:ext>
              </a:extLst>
            </p:cNvPr>
            <p:cNvSpPr>
              <a:spLocks noChangeArrowheads="1"/>
            </p:cNvSpPr>
            <p:nvPr/>
          </p:nvSpPr>
          <p:spPr bwMode="auto">
            <a:xfrm>
              <a:off x="2265" y="2165"/>
              <a:ext cx="1221" cy="376"/>
            </a:xfrm>
            <a:prstGeom prst="ellipse">
              <a:avLst/>
            </a:prstGeom>
            <a:noFill/>
            <a:ln w="381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endParaRPr lang="en-US"/>
            </a:p>
          </p:txBody>
        </p:sp>
      </p:grpSp>
      <p:grpSp>
        <p:nvGrpSpPr>
          <p:cNvPr id="14" name="Group 68">
            <a:extLst>
              <a:ext uri="{FF2B5EF4-FFF2-40B4-BE49-F238E27FC236}">
                <a16:creationId xmlns:a16="http://schemas.microsoft.com/office/drawing/2014/main" id="{8CF68C3D-9E8E-C040-A8DC-717880A9FC0B}"/>
              </a:ext>
            </a:extLst>
          </p:cNvPr>
          <p:cNvGrpSpPr>
            <a:grpSpLocks/>
          </p:cNvGrpSpPr>
          <p:nvPr/>
        </p:nvGrpSpPr>
        <p:grpSpPr bwMode="auto">
          <a:xfrm>
            <a:off x="1736725" y="3233738"/>
            <a:ext cx="5437188" cy="811212"/>
            <a:chOff x="1094" y="2037"/>
            <a:chExt cx="3425" cy="511"/>
          </a:xfrm>
        </p:grpSpPr>
        <p:grpSp>
          <p:nvGrpSpPr>
            <p:cNvPr id="15" name="Group 10">
              <a:extLst>
                <a:ext uri="{FF2B5EF4-FFF2-40B4-BE49-F238E27FC236}">
                  <a16:creationId xmlns:a16="http://schemas.microsoft.com/office/drawing/2014/main" id="{38033F02-D673-784B-99B2-9FD0D7C040D8}"/>
                </a:ext>
              </a:extLst>
            </p:cNvPr>
            <p:cNvGrpSpPr>
              <a:grpSpLocks/>
            </p:cNvGrpSpPr>
            <p:nvPr/>
          </p:nvGrpSpPr>
          <p:grpSpPr bwMode="auto">
            <a:xfrm>
              <a:off x="1094" y="2219"/>
              <a:ext cx="660" cy="329"/>
              <a:chOff x="1140" y="2654"/>
              <a:chExt cx="660" cy="329"/>
            </a:xfrm>
          </p:grpSpPr>
          <p:sp>
            <p:nvSpPr>
              <p:cNvPr id="26" name="Text Box 7">
                <a:extLst>
                  <a:ext uri="{FF2B5EF4-FFF2-40B4-BE49-F238E27FC236}">
                    <a16:creationId xmlns:a16="http://schemas.microsoft.com/office/drawing/2014/main" id="{6063EBBC-3F13-AB42-8206-4E49CCB3E229}"/>
                  </a:ext>
                </a:extLst>
              </p:cNvPr>
              <p:cNvSpPr txBox="1">
                <a:spLocks noChangeArrowheads="1"/>
              </p:cNvSpPr>
              <p:nvPr/>
            </p:nvSpPr>
            <p:spPr bwMode="auto">
              <a:xfrm>
                <a:off x="1218" y="2674"/>
                <a:ext cx="49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r>
                  <a:rPr lang="en-US" altLang="en-US"/>
                  <a:t>Data1</a:t>
                </a:r>
              </a:p>
            </p:txBody>
          </p:sp>
          <p:sp>
            <p:nvSpPr>
              <p:cNvPr id="27" name="Oval 9">
                <a:extLst>
                  <a:ext uri="{FF2B5EF4-FFF2-40B4-BE49-F238E27FC236}">
                    <a16:creationId xmlns:a16="http://schemas.microsoft.com/office/drawing/2014/main" id="{CF3AA2C7-80E6-8B42-8690-E1B975152822}"/>
                  </a:ext>
                </a:extLst>
              </p:cNvPr>
              <p:cNvSpPr>
                <a:spLocks noChangeArrowheads="1"/>
              </p:cNvSpPr>
              <p:nvPr/>
            </p:nvSpPr>
            <p:spPr bwMode="auto">
              <a:xfrm>
                <a:off x="1140" y="2654"/>
                <a:ext cx="660" cy="329"/>
              </a:xfrm>
              <a:prstGeom prst="ellipse">
                <a:avLst/>
              </a:prstGeom>
              <a:noFill/>
              <a:ln w="381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p>
                <a:endParaRPr lang="en-US"/>
              </a:p>
            </p:txBody>
          </p:sp>
        </p:grpSp>
        <p:grpSp>
          <p:nvGrpSpPr>
            <p:cNvPr id="16" name="Group 14">
              <a:extLst>
                <a:ext uri="{FF2B5EF4-FFF2-40B4-BE49-F238E27FC236}">
                  <a16:creationId xmlns:a16="http://schemas.microsoft.com/office/drawing/2014/main" id="{814610AC-5A25-4743-8712-FB5142AC349E}"/>
                </a:ext>
              </a:extLst>
            </p:cNvPr>
            <p:cNvGrpSpPr>
              <a:grpSpLocks/>
            </p:cNvGrpSpPr>
            <p:nvPr/>
          </p:nvGrpSpPr>
          <p:grpSpPr bwMode="auto">
            <a:xfrm>
              <a:off x="3859" y="2219"/>
              <a:ext cx="660" cy="329"/>
              <a:chOff x="1140" y="2654"/>
              <a:chExt cx="660" cy="329"/>
            </a:xfrm>
          </p:grpSpPr>
          <p:sp>
            <p:nvSpPr>
              <p:cNvPr id="24" name="Text Box 15">
                <a:extLst>
                  <a:ext uri="{FF2B5EF4-FFF2-40B4-BE49-F238E27FC236}">
                    <a16:creationId xmlns:a16="http://schemas.microsoft.com/office/drawing/2014/main" id="{E9C18B26-EAC7-6A49-AB17-0AF5627D6A64}"/>
                  </a:ext>
                </a:extLst>
              </p:cNvPr>
              <p:cNvSpPr txBox="1">
                <a:spLocks noChangeArrowheads="1"/>
              </p:cNvSpPr>
              <p:nvPr/>
            </p:nvSpPr>
            <p:spPr bwMode="auto">
              <a:xfrm>
                <a:off x="1218" y="2674"/>
                <a:ext cx="58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r>
                  <a:rPr lang="en-US" altLang="en-US"/>
                  <a:t>Data m</a:t>
                </a:r>
              </a:p>
            </p:txBody>
          </p:sp>
          <p:sp>
            <p:nvSpPr>
              <p:cNvPr id="25" name="Oval 16">
                <a:extLst>
                  <a:ext uri="{FF2B5EF4-FFF2-40B4-BE49-F238E27FC236}">
                    <a16:creationId xmlns:a16="http://schemas.microsoft.com/office/drawing/2014/main" id="{9FA839D6-2A86-8140-8A72-A1C31F79402B}"/>
                  </a:ext>
                </a:extLst>
              </p:cNvPr>
              <p:cNvSpPr>
                <a:spLocks noChangeArrowheads="1"/>
              </p:cNvSpPr>
              <p:nvPr/>
            </p:nvSpPr>
            <p:spPr bwMode="auto">
              <a:xfrm>
                <a:off x="1140" y="2654"/>
                <a:ext cx="660" cy="329"/>
              </a:xfrm>
              <a:prstGeom prst="ellipse">
                <a:avLst/>
              </a:prstGeom>
              <a:noFill/>
              <a:ln w="381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p>
                <a:endParaRPr lang="en-US"/>
              </a:p>
            </p:txBody>
          </p:sp>
        </p:grpSp>
        <p:grpSp>
          <p:nvGrpSpPr>
            <p:cNvPr id="17" name="Group 17">
              <a:extLst>
                <a:ext uri="{FF2B5EF4-FFF2-40B4-BE49-F238E27FC236}">
                  <a16:creationId xmlns:a16="http://schemas.microsoft.com/office/drawing/2014/main" id="{6EC044E0-CFB0-B947-86A0-8763534BC433}"/>
                </a:ext>
              </a:extLst>
            </p:cNvPr>
            <p:cNvGrpSpPr>
              <a:grpSpLocks/>
            </p:cNvGrpSpPr>
            <p:nvPr/>
          </p:nvGrpSpPr>
          <p:grpSpPr bwMode="auto">
            <a:xfrm>
              <a:off x="1973" y="2219"/>
              <a:ext cx="660" cy="329"/>
              <a:chOff x="1140" y="2654"/>
              <a:chExt cx="660" cy="329"/>
            </a:xfrm>
          </p:grpSpPr>
          <p:sp>
            <p:nvSpPr>
              <p:cNvPr id="22" name="Text Box 18">
                <a:extLst>
                  <a:ext uri="{FF2B5EF4-FFF2-40B4-BE49-F238E27FC236}">
                    <a16:creationId xmlns:a16="http://schemas.microsoft.com/office/drawing/2014/main" id="{8FA19F1A-DCA4-3C44-866D-00650CE75278}"/>
                  </a:ext>
                </a:extLst>
              </p:cNvPr>
              <p:cNvSpPr txBox="1">
                <a:spLocks noChangeArrowheads="1"/>
              </p:cNvSpPr>
              <p:nvPr/>
            </p:nvSpPr>
            <p:spPr bwMode="auto">
              <a:xfrm>
                <a:off x="1218" y="2674"/>
                <a:ext cx="49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r>
                  <a:rPr lang="en-US" altLang="en-US"/>
                  <a:t>Data2</a:t>
                </a:r>
              </a:p>
            </p:txBody>
          </p:sp>
          <p:sp>
            <p:nvSpPr>
              <p:cNvPr id="23" name="Oval 19">
                <a:extLst>
                  <a:ext uri="{FF2B5EF4-FFF2-40B4-BE49-F238E27FC236}">
                    <a16:creationId xmlns:a16="http://schemas.microsoft.com/office/drawing/2014/main" id="{280BF073-9AA2-084B-873C-3F5CEF1BAEBF}"/>
                  </a:ext>
                </a:extLst>
              </p:cNvPr>
              <p:cNvSpPr>
                <a:spLocks noChangeArrowheads="1"/>
              </p:cNvSpPr>
              <p:nvPr/>
            </p:nvSpPr>
            <p:spPr bwMode="auto">
              <a:xfrm>
                <a:off x="1140" y="2654"/>
                <a:ext cx="660" cy="329"/>
              </a:xfrm>
              <a:prstGeom prst="ellipse">
                <a:avLst/>
              </a:prstGeom>
              <a:noFill/>
              <a:ln w="381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p>
                <a:endParaRPr lang="en-US"/>
              </a:p>
            </p:txBody>
          </p:sp>
        </p:grpSp>
        <p:sp>
          <p:nvSpPr>
            <p:cNvPr id="18" name="Text Box 21">
              <a:extLst>
                <a:ext uri="{FF2B5EF4-FFF2-40B4-BE49-F238E27FC236}">
                  <a16:creationId xmlns:a16="http://schemas.microsoft.com/office/drawing/2014/main" id="{E9C81AB2-D31D-8B40-AD33-6BC35D36C595}"/>
                </a:ext>
              </a:extLst>
            </p:cNvPr>
            <p:cNvSpPr txBox="1">
              <a:spLocks noChangeArrowheads="1"/>
            </p:cNvSpPr>
            <p:nvPr/>
          </p:nvSpPr>
          <p:spPr bwMode="auto">
            <a:xfrm>
              <a:off x="2692" y="2115"/>
              <a:ext cx="1138"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r>
                <a:rPr lang="en-US" altLang="en-US" sz="3200">
                  <a:sym typeface="Symbol" pitchFamily="2" charset="2"/>
                </a:rPr>
                <a:t>        </a:t>
              </a:r>
            </a:p>
          </p:txBody>
        </p:sp>
        <p:cxnSp>
          <p:nvCxnSpPr>
            <p:cNvPr id="19" name="AutoShape 26">
              <a:extLst>
                <a:ext uri="{FF2B5EF4-FFF2-40B4-BE49-F238E27FC236}">
                  <a16:creationId xmlns:a16="http://schemas.microsoft.com/office/drawing/2014/main" id="{9F318E4E-2197-C640-AEE2-833929A5293D}"/>
                </a:ext>
              </a:extLst>
            </p:cNvPr>
            <p:cNvCxnSpPr>
              <a:cxnSpLocks noChangeShapeType="1"/>
              <a:stCxn id="13" idx="3"/>
              <a:endCxn id="27" idx="7"/>
            </p:cNvCxnSpPr>
            <p:nvPr/>
          </p:nvCxnSpPr>
          <p:spPr bwMode="auto">
            <a:xfrm flipH="1">
              <a:off x="1657" y="2037"/>
              <a:ext cx="726" cy="218"/>
            </a:xfrm>
            <a:prstGeom prst="straightConnector1">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 name="AutoShape 27">
              <a:extLst>
                <a:ext uri="{FF2B5EF4-FFF2-40B4-BE49-F238E27FC236}">
                  <a16:creationId xmlns:a16="http://schemas.microsoft.com/office/drawing/2014/main" id="{AB2E5631-3016-E84A-BDDD-3FA3FCB6985C}"/>
                </a:ext>
              </a:extLst>
            </p:cNvPr>
            <p:cNvCxnSpPr>
              <a:cxnSpLocks noChangeShapeType="1"/>
              <a:stCxn id="13" idx="4"/>
              <a:endCxn id="23" idx="7"/>
            </p:cNvCxnSpPr>
            <p:nvPr/>
          </p:nvCxnSpPr>
          <p:spPr bwMode="auto">
            <a:xfrm flipH="1">
              <a:off x="2536" y="2092"/>
              <a:ext cx="279" cy="163"/>
            </a:xfrm>
            <a:prstGeom prst="straightConnector1">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 name="AutoShape 29">
              <a:extLst>
                <a:ext uri="{FF2B5EF4-FFF2-40B4-BE49-F238E27FC236}">
                  <a16:creationId xmlns:a16="http://schemas.microsoft.com/office/drawing/2014/main" id="{D490320F-0733-C548-8554-60CB3F076650}"/>
                </a:ext>
              </a:extLst>
            </p:cNvPr>
            <p:cNvCxnSpPr>
              <a:cxnSpLocks noChangeShapeType="1"/>
              <a:stCxn id="13" idx="5"/>
              <a:endCxn id="25" idx="1"/>
            </p:cNvCxnSpPr>
            <p:nvPr/>
          </p:nvCxnSpPr>
          <p:spPr bwMode="auto">
            <a:xfrm>
              <a:off x="3246" y="2037"/>
              <a:ext cx="710" cy="218"/>
            </a:xfrm>
            <a:prstGeom prst="straightConnector1">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28" name="Group 69">
            <a:extLst>
              <a:ext uri="{FF2B5EF4-FFF2-40B4-BE49-F238E27FC236}">
                <a16:creationId xmlns:a16="http://schemas.microsoft.com/office/drawing/2014/main" id="{589E3152-98F2-1B43-B608-F15BC5438F3D}"/>
              </a:ext>
            </a:extLst>
          </p:cNvPr>
          <p:cNvGrpSpPr>
            <a:grpSpLocks/>
          </p:cNvGrpSpPr>
          <p:nvPr/>
        </p:nvGrpSpPr>
        <p:grpSpPr bwMode="auto">
          <a:xfrm>
            <a:off x="1701800" y="4064000"/>
            <a:ext cx="5586413" cy="831850"/>
            <a:chOff x="1072" y="2560"/>
            <a:chExt cx="3519" cy="524"/>
          </a:xfrm>
        </p:grpSpPr>
        <p:sp>
          <p:nvSpPr>
            <p:cNvPr id="29" name="Text Box 22">
              <a:extLst>
                <a:ext uri="{FF2B5EF4-FFF2-40B4-BE49-F238E27FC236}">
                  <a16:creationId xmlns:a16="http://schemas.microsoft.com/office/drawing/2014/main" id="{60203A2C-5562-474F-AF75-B8D5B84AFA4A}"/>
                </a:ext>
              </a:extLst>
            </p:cNvPr>
            <p:cNvSpPr txBox="1">
              <a:spLocks noChangeArrowheads="1"/>
            </p:cNvSpPr>
            <p:nvPr/>
          </p:nvSpPr>
          <p:spPr bwMode="auto">
            <a:xfrm>
              <a:off x="1072" y="2805"/>
              <a:ext cx="715" cy="274"/>
            </a:xfrm>
            <a:prstGeom prst="rect">
              <a:avLst/>
            </a:prstGeom>
            <a:noFill/>
            <a:ln w="38100">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r>
                <a:rPr lang="en-US" altLang="en-US"/>
                <a:t>Learner1</a:t>
              </a:r>
            </a:p>
          </p:txBody>
        </p:sp>
        <p:sp>
          <p:nvSpPr>
            <p:cNvPr id="30" name="Text Box 23">
              <a:extLst>
                <a:ext uri="{FF2B5EF4-FFF2-40B4-BE49-F238E27FC236}">
                  <a16:creationId xmlns:a16="http://schemas.microsoft.com/office/drawing/2014/main" id="{7D24DD2D-E815-744F-8AB2-5948898F25AE}"/>
                </a:ext>
              </a:extLst>
            </p:cNvPr>
            <p:cNvSpPr txBox="1">
              <a:spLocks noChangeArrowheads="1"/>
            </p:cNvSpPr>
            <p:nvPr/>
          </p:nvSpPr>
          <p:spPr bwMode="auto">
            <a:xfrm>
              <a:off x="1952" y="2793"/>
              <a:ext cx="715" cy="274"/>
            </a:xfrm>
            <a:prstGeom prst="rect">
              <a:avLst/>
            </a:prstGeom>
            <a:noFill/>
            <a:ln w="38100">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r>
                <a:rPr lang="en-US" altLang="en-US"/>
                <a:t>Learner2</a:t>
              </a:r>
            </a:p>
          </p:txBody>
        </p:sp>
        <p:sp>
          <p:nvSpPr>
            <p:cNvPr id="31" name="Text Box 24">
              <a:extLst>
                <a:ext uri="{FF2B5EF4-FFF2-40B4-BE49-F238E27FC236}">
                  <a16:creationId xmlns:a16="http://schemas.microsoft.com/office/drawing/2014/main" id="{9471E4AC-57AD-0D4B-A155-2F2C763B7908}"/>
                </a:ext>
              </a:extLst>
            </p:cNvPr>
            <p:cNvSpPr txBox="1">
              <a:spLocks noChangeArrowheads="1"/>
            </p:cNvSpPr>
            <p:nvPr/>
          </p:nvSpPr>
          <p:spPr bwMode="auto">
            <a:xfrm>
              <a:off x="3792" y="2774"/>
              <a:ext cx="799" cy="274"/>
            </a:xfrm>
            <a:prstGeom prst="rect">
              <a:avLst/>
            </a:prstGeom>
            <a:noFill/>
            <a:ln w="38100">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r>
                <a:rPr lang="en-US" altLang="en-US"/>
                <a:t>Learner m</a:t>
              </a:r>
            </a:p>
          </p:txBody>
        </p:sp>
        <p:cxnSp>
          <p:nvCxnSpPr>
            <p:cNvPr id="32" name="AutoShape 30">
              <a:extLst>
                <a:ext uri="{FF2B5EF4-FFF2-40B4-BE49-F238E27FC236}">
                  <a16:creationId xmlns:a16="http://schemas.microsoft.com/office/drawing/2014/main" id="{CDA67A83-E847-F34D-AD1A-9D12BCC0BD2B}"/>
                </a:ext>
              </a:extLst>
            </p:cNvPr>
            <p:cNvCxnSpPr>
              <a:cxnSpLocks noChangeShapeType="1"/>
              <a:stCxn id="27" idx="4"/>
              <a:endCxn id="29" idx="0"/>
            </p:cNvCxnSpPr>
            <p:nvPr/>
          </p:nvCxnSpPr>
          <p:spPr bwMode="auto">
            <a:xfrm>
              <a:off x="1424" y="2560"/>
              <a:ext cx="6" cy="233"/>
            </a:xfrm>
            <a:prstGeom prst="straightConnector1">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3" name="AutoShape 31">
              <a:extLst>
                <a:ext uri="{FF2B5EF4-FFF2-40B4-BE49-F238E27FC236}">
                  <a16:creationId xmlns:a16="http://schemas.microsoft.com/office/drawing/2014/main" id="{4D0F5F42-B410-7D4D-B6C8-7EE2FC3E2A93}"/>
                </a:ext>
              </a:extLst>
            </p:cNvPr>
            <p:cNvCxnSpPr>
              <a:cxnSpLocks noChangeShapeType="1"/>
              <a:stCxn id="23" idx="4"/>
              <a:endCxn id="30" idx="0"/>
            </p:cNvCxnSpPr>
            <p:nvPr/>
          </p:nvCxnSpPr>
          <p:spPr bwMode="auto">
            <a:xfrm>
              <a:off x="2303" y="2560"/>
              <a:ext cx="7" cy="221"/>
            </a:xfrm>
            <a:prstGeom prst="straightConnector1">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4" name="AutoShape 32">
              <a:extLst>
                <a:ext uri="{FF2B5EF4-FFF2-40B4-BE49-F238E27FC236}">
                  <a16:creationId xmlns:a16="http://schemas.microsoft.com/office/drawing/2014/main" id="{4D2F5951-E720-C04D-9777-03306970B938}"/>
                </a:ext>
              </a:extLst>
            </p:cNvPr>
            <p:cNvCxnSpPr>
              <a:cxnSpLocks noChangeShapeType="1"/>
              <a:stCxn id="25" idx="4"/>
              <a:endCxn id="31" idx="0"/>
            </p:cNvCxnSpPr>
            <p:nvPr/>
          </p:nvCxnSpPr>
          <p:spPr bwMode="auto">
            <a:xfrm>
              <a:off x="4189" y="2560"/>
              <a:ext cx="3" cy="202"/>
            </a:xfrm>
            <a:prstGeom prst="straightConnector1">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5" name="Text Box 52">
              <a:extLst>
                <a:ext uri="{FF2B5EF4-FFF2-40B4-BE49-F238E27FC236}">
                  <a16:creationId xmlns:a16="http://schemas.microsoft.com/office/drawing/2014/main" id="{1308715E-DAE1-D545-9B09-2B1D92895A67}"/>
                </a:ext>
              </a:extLst>
            </p:cNvPr>
            <p:cNvSpPr txBox="1">
              <a:spLocks noChangeArrowheads="1"/>
            </p:cNvSpPr>
            <p:nvPr/>
          </p:nvSpPr>
          <p:spPr bwMode="auto">
            <a:xfrm>
              <a:off x="2657" y="2719"/>
              <a:ext cx="1138"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r>
                <a:rPr lang="en-US" altLang="en-US" sz="3200">
                  <a:sym typeface="Symbol" pitchFamily="2" charset="2"/>
                </a:rPr>
                <a:t>        </a:t>
              </a:r>
            </a:p>
          </p:txBody>
        </p:sp>
      </p:grpSp>
      <p:grpSp>
        <p:nvGrpSpPr>
          <p:cNvPr id="36" name="Group 70">
            <a:extLst>
              <a:ext uri="{FF2B5EF4-FFF2-40B4-BE49-F238E27FC236}">
                <a16:creationId xmlns:a16="http://schemas.microsoft.com/office/drawing/2014/main" id="{CA71A20D-D50F-A348-88E2-B41C50416A46}"/>
              </a:ext>
            </a:extLst>
          </p:cNvPr>
          <p:cNvGrpSpPr>
            <a:grpSpLocks/>
          </p:cNvGrpSpPr>
          <p:nvPr/>
        </p:nvGrpSpPr>
        <p:grpSpPr bwMode="auto">
          <a:xfrm>
            <a:off x="1754188" y="4857750"/>
            <a:ext cx="5554662" cy="839788"/>
            <a:chOff x="1105" y="3060"/>
            <a:chExt cx="3499" cy="529"/>
          </a:xfrm>
        </p:grpSpPr>
        <p:grpSp>
          <p:nvGrpSpPr>
            <p:cNvPr id="37" name="Group 54">
              <a:extLst>
                <a:ext uri="{FF2B5EF4-FFF2-40B4-BE49-F238E27FC236}">
                  <a16:creationId xmlns:a16="http://schemas.microsoft.com/office/drawing/2014/main" id="{CD01E455-DD3A-0E4B-81D1-662423082402}"/>
                </a:ext>
              </a:extLst>
            </p:cNvPr>
            <p:cNvGrpSpPr>
              <a:grpSpLocks/>
            </p:cNvGrpSpPr>
            <p:nvPr/>
          </p:nvGrpSpPr>
          <p:grpSpPr bwMode="auto">
            <a:xfrm>
              <a:off x="1105" y="3260"/>
              <a:ext cx="660" cy="329"/>
              <a:chOff x="1105" y="3383"/>
              <a:chExt cx="660" cy="329"/>
            </a:xfrm>
          </p:grpSpPr>
          <p:sp>
            <p:nvSpPr>
              <p:cNvPr id="48" name="Text Box 34">
                <a:extLst>
                  <a:ext uri="{FF2B5EF4-FFF2-40B4-BE49-F238E27FC236}">
                    <a16:creationId xmlns:a16="http://schemas.microsoft.com/office/drawing/2014/main" id="{19072494-310B-C944-8727-BF6B49A11DC1}"/>
                  </a:ext>
                </a:extLst>
              </p:cNvPr>
              <p:cNvSpPr txBox="1">
                <a:spLocks noChangeArrowheads="1"/>
              </p:cNvSpPr>
              <p:nvPr/>
            </p:nvSpPr>
            <p:spPr bwMode="auto">
              <a:xfrm>
                <a:off x="1144" y="3403"/>
                <a:ext cx="611"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r>
                  <a:rPr lang="en-US" altLang="en-US"/>
                  <a:t>Model1</a:t>
                </a:r>
              </a:p>
            </p:txBody>
          </p:sp>
          <p:sp>
            <p:nvSpPr>
              <p:cNvPr id="49" name="Oval 35">
                <a:extLst>
                  <a:ext uri="{FF2B5EF4-FFF2-40B4-BE49-F238E27FC236}">
                    <a16:creationId xmlns:a16="http://schemas.microsoft.com/office/drawing/2014/main" id="{A2FB021E-E651-3F4F-9FEF-F8EE4FDC3A63}"/>
                  </a:ext>
                </a:extLst>
              </p:cNvPr>
              <p:cNvSpPr>
                <a:spLocks noChangeArrowheads="1"/>
              </p:cNvSpPr>
              <p:nvPr/>
            </p:nvSpPr>
            <p:spPr bwMode="auto">
              <a:xfrm>
                <a:off x="1105" y="3383"/>
                <a:ext cx="660" cy="329"/>
              </a:xfrm>
              <a:prstGeom prst="ellipse">
                <a:avLst/>
              </a:prstGeom>
              <a:noFill/>
              <a:ln w="38100">
                <a:solidFill>
                  <a:srgbClr val="008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p>
                <a:endParaRPr lang="en-US"/>
              </a:p>
            </p:txBody>
          </p:sp>
        </p:grpSp>
        <p:grpSp>
          <p:nvGrpSpPr>
            <p:cNvPr id="38" name="Group 55">
              <a:extLst>
                <a:ext uri="{FF2B5EF4-FFF2-40B4-BE49-F238E27FC236}">
                  <a16:creationId xmlns:a16="http://schemas.microsoft.com/office/drawing/2014/main" id="{DC554BB3-7804-B642-ACB0-680C1ADCF649}"/>
                </a:ext>
              </a:extLst>
            </p:cNvPr>
            <p:cNvGrpSpPr>
              <a:grpSpLocks/>
            </p:cNvGrpSpPr>
            <p:nvPr/>
          </p:nvGrpSpPr>
          <p:grpSpPr bwMode="auto">
            <a:xfrm>
              <a:off x="1977" y="3260"/>
              <a:ext cx="660" cy="329"/>
              <a:chOff x="1977" y="3383"/>
              <a:chExt cx="660" cy="329"/>
            </a:xfrm>
          </p:grpSpPr>
          <p:sp>
            <p:nvSpPr>
              <p:cNvPr id="46" name="Text Box 44">
                <a:extLst>
                  <a:ext uri="{FF2B5EF4-FFF2-40B4-BE49-F238E27FC236}">
                    <a16:creationId xmlns:a16="http://schemas.microsoft.com/office/drawing/2014/main" id="{375FB983-2C75-5247-91A8-1C98D904D0B0}"/>
                  </a:ext>
                </a:extLst>
              </p:cNvPr>
              <p:cNvSpPr txBox="1">
                <a:spLocks noChangeArrowheads="1"/>
              </p:cNvSpPr>
              <p:nvPr/>
            </p:nvSpPr>
            <p:spPr bwMode="auto">
              <a:xfrm>
                <a:off x="2016" y="3403"/>
                <a:ext cx="611"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r>
                  <a:rPr lang="en-US" altLang="en-US"/>
                  <a:t>Model2</a:t>
                </a:r>
              </a:p>
            </p:txBody>
          </p:sp>
          <p:sp>
            <p:nvSpPr>
              <p:cNvPr id="47" name="Oval 45">
                <a:extLst>
                  <a:ext uri="{FF2B5EF4-FFF2-40B4-BE49-F238E27FC236}">
                    <a16:creationId xmlns:a16="http://schemas.microsoft.com/office/drawing/2014/main" id="{A71427A4-869F-F147-97C3-F49DD38089D5}"/>
                  </a:ext>
                </a:extLst>
              </p:cNvPr>
              <p:cNvSpPr>
                <a:spLocks noChangeArrowheads="1"/>
              </p:cNvSpPr>
              <p:nvPr/>
            </p:nvSpPr>
            <p:spPr bwMode="auto">
              <a:xfrm>
                <a:off x="1977" y="3383"/>
                <a:ext cx="660" cy="329"/>
              </a:xfrm>
              <a:prstGeom prst="ellipse">
                <a:avLst/>
              </a:prstGeom>
              <a:noFill/>
              <a:ln w="38100">
                <a:solidFill>
                  <a:srgbClr val="008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p>
                <a:endParaRPr lang="en-US"/>
              </a:p>
            </p:txBody>
          </p:sp>
        </p:grpSp>
        <p:grpSp>
          <p:nvGrpSpPr>
            <p:cNvPr id="39" name="Group 56">
              <a:extLst>
                <a:ext uri="{FF2B5EF4-FFF2-40B4-BE49-F238E27FC236}">
                  <a16:creationId xmlns:a16="http://schemas.microsoft.com/office/drawing/2014/main" id="{8707BD09-8570-F54F-B334-42A9E7CA008F}"/>
                </a:ext>
              </a:extLst>
            </p:cNvPr>
            <p:cNvGrpSpPr>
              <a:grpSpLocks/>
            </p:cNvGrpSpPr>
            <p:nvPr/>
          </p:nvGrpSpPr>
          <p:grpSpPr bwMode="auto">
            <a:xfrm>
              <a:off x="3855" y="3260"/>
              <a:ext cx="749" cy="329"/>
              <a:chOff x="3855" y="3383"/>
              <a:chExt cx="660" cy="329"/>
            </a:xfrm>
          </p:grpSpPr>
          <p:sp>
            <p:nvSpPr>
              <p:cNvPr id="44" name="Text Box 47">
                <a:extLst>
                  <a:ext uri="{FF2B5EF4-FFF2-40B4-BE49-F238E27FC236}">
                    <a16:creationId xmlns:a16="http://schemas.microsoft.com/office/drawing/2014/main" id="{CB991328-AB90-1241-9D6D-10040CA0169C}"/>
                  </a:ext>
                </a:extLst>
              </p:cNvPr>
              <p:cNvSpPr txBox="1">
                <a:spLocks noChangeArrowheads="1"/>
              </p:cNvSpPr>
              <p:nvPr/>
            </p:nvSpPr>
            <p:spPr bwMode="auto">
              <a:xfrm>
                <a:off x="3894" y="3403"/>
                <a:ext cx="61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r>
                  <a:rPr lang="en-US" altLang="en-US"/>
                  <a:t>Model m</a:t>
                </a:r>
              </a:p>
            </p:txBody>
          </p:sp>
          <p:sp>
            <p:nvSpPr>
              <p:cNvPr id="45" name="Oval 48">
                <a:extLst>
                  <a:ext uri="{FF2B5EF4-FFF2-40B4-BE49-F238E27FC236}">
                    <a16:creationId xmlns:a16="http://schemas.microsoft.com/office/drawing/2014/main" id="{35B3FC25-6AA1-9D46-BEB1-46BE7D085C73}"/>
                  </a:ext>
                </a:extLst>
              </p:cNvPr>
              <p:cNvSpPr>
                <a:spLocks noChangeArrowheads="1"/>
              </p:cNvSpPr>
              <p:nvPr/>
            </p:nvSpPr>
            <p:spPr bwMode="auto">
              <a:xfrm>
                <a:off x="3855" y="3383"/>
                <a:ext cx="660" cy="329"/>
              </a:xfrm>
              <a:prstGeom prst="ellipse">
                <a:avLst/>
              </a:prstGeom>
              <a:noFill/>
              <a:ln w="38100">
                <a:solidFill>
                  <a:srgbClr val="008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p>
                <a:endParaRPr lang="en-US"/>
              </a:p>
            </p:txBody>
          </p:sp>
        </p:grpSp>
        <p:cxnSp>
          <p:nvCxnSpPr>
            <p:cNvPr id="40" name="AutoShape 49">
              <a:extLst>
                <a:ext uri="{FF2B5EF4-FFF2-40B4-BE49-F238E27FC236}">
                  <a16:creationId xmlns:a16="http://schemas.microsoft.com/office/drawing/2014/main" id="{0298B2F9-94C7-A14C-B629-2D065F78FDDD}"/>
                </a:ext>
              </a:extLst>
            </p:cNvPr>
            <p:cNvCxnSpPr>
              <a:cxnSpLocks noChangeShapeType="1"/>
              <a:stCxn id="29" idx="2"/>
              <a:endCxn id="49" idx="0"/>
            </p:cNvCxnSpPr>
            <p:nvPr/>
          </p:nvCxnSpPr>
          <p:spPr bwMode="auto">
            <a:xfrm>
              <a:off x="1430" y="3091"/>
              <a:ext cx="5" cy="157"/>
            </a:xfrm>
            <a:prstGeom prst="straightConnector1">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1" name="AutoShape 50">
              <a:extLst>
                <a:ext uri="{FF2B5EF4-FFF2-40B4-BE49-F238E27FC236}">
                  <a16:creationId xmlns:a16="http://schemas.microsoft.com/office/drawing/2014/main" id="{B2C3A987-6D4C-6449-B97B-E45B4C1F85F7}"/>
                </a:ext>
              </a:extLst>
            </p:cNvPr>
            <p:cNvCxnSpPr>
              <a:cxnSpLocks noChangeShapeType="1"/>
              <a:stCxn id="30" idx="2"/>
              <a:endCxn id="47" idx="0"/>
            </p:cNvCxnSpPr>
            <p:nvPr/>
          </p:nvCxnSpPr>
          <p:spPr bwMode="auto">
            <a:xfrm flipH="1">
              <a:off x="2307" y="3079"/>
              <a:ext cx="3" cy="169"/>
            </a:xfrm>
            <a:prstGeom prst="straightConnector1">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2" name="AutoShape 51">
              <a:extLst>
                <a:ext uri="{FF2B5EF4-FFF2-40B4-BE49-F238E27FC236}">
                  <a16:creationId xmlns:a16="http://schemas.microsoft.com/office/drawing/2014/main" id="{B3374ABE-9C6E-5D40-A7E0-20C2267A09DC}"/>
                </a:ext>
              </a:extLst>
            </p:cNvPr>
            <p:cNvCxnSpPr>
              <a:cxnSpLocks noChangeShapeType="1"/>
              <a:stCxn id="31" idx="2"/>
              <a:endCxn id="45" idx="0"/>
            </p:cNvCxnSpPr>
            <p:nvPr/>
          </p:nvCxnSpPr>
          <p:spPr bwMode="auto">
            <a:xfrm>
              <a:off x="4192" y="3060"/>
              <a:ext cx="38" cy="188"/>
            </a:xfrm>
            <a:prstGeom prst="straightConnector1">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3" name="Text Box 53">
              <a:extLst>
                <a:ext uri="{FF2B5EF4-FFF2-40B4-BE49-F238E27FC236}">
                  <a16:creationId xmlns:a16="http://schemas.microsoft.com/office/drawing/2014/main" id="{2B2F0366-183E-7743-A9AA-8ABFB1C235D1}"/>
                </a:ext>
              </a:extLst>
            </p:cNvPr>
            <p:cNvSpPr txBox="1">
              <a:spLocks noChangeArrowheads="1"/>
            </p:cNvSpPr>
            <p:nvPr/>
          </p:nvSpPr>
          <p:spPr bwMode="auto">
            <a:xfrm>
              <a:off x="2660" y="3169"/>
              <a:ext cx="1138"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r>
                <a:rPr lang="en-US" altLang="en-US" sz="3200">
                  <a:sym typeface="Symbol" pitchFamily="2" charset="2"/>
                </a:rPr>
                <a:t>        </a:t>
              </a:r>
            </a:p>
          </p:txBody>
        </p:sp>
      </p:grpSp>
      <p:grpSp>
        <p:nvGrpSpPr>
          <p:cNvPr id="50" name="Group 71">
            <a:extLst>
              <a:ext uri="{FF2B5EF4-FFF2-40B4-BE49-F238E27FC236}">
                <a16:creationId xmlns:a16="http://schemas.microsoft.com/office/drawing/2014/main" id="{65391987-2283-3C42-83A1-96BC229651FD}"/>
              </a:ext>
            </a:extLst>
          </p:cNvPr>
          <p:cNvGrpSpPr>
            <a:grpSpLocks/>
          </p:cNvGrpSpPr>
          <p:nvPr/>
        </p:nvGrpSpPr>
        <p:grpSpPr bwMode="auto">
          <a:xfrm>
            <a:off x="2278063" y="5716588"/>
            <a:ext cx="4437062" cy="731837"/>
            <a:chOff x="1435" y="3601"/>
            <a:chExt cx="2795" cy="461"/>
          </a:xfrm>
        </p:grpSpPr>
        <p:sp>
          <p:nvSpPr>
            <p:cNvPr id="51" name="Text Box 57">
              <a:extLst>
                <a:ext uri="{FF2B5EF4-FFF2-40B4-BE49-F238E27FC236}">
                  <a16:creationId xmlns:a16="http://schemas.microsoft.com/office/drawing/2014/main" id="{7CBDA8DE-54E7-7145-A9CD-6BAC40DF679C}"/>
                </a:ext>
              </a:extLst>
            </p:cNvPr>
            <p:cNvSpPr txBox="1">
              <a:spLocks noChangeArrowheads="1"/>
            </p:cNvSpPr>
            <p:nvPr/>
          </p:nvSpPr>
          <p:spPr bwMode="auto">
            <a:xfrm>
              <a:off x="2016" y="3788"/>
              <a:ext cx="1234" cy="274"/>
            </a:xfrm>
            <a:prstGeom prst="rect">
              <a:avLst/>
            </a:prstGeom>
            <a:noFill/>
            <a:ln w="38100">
              <a:solidFill>
                <a:srgbClr val="CC0066"/>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r>
                <a:rPr lang="en-US" altLang="en-US"/>
                <a:t>Model Combiner</a:t>
              </a:r>
            </a:p>
          </p:txBody>
        </p:sp>
        <p:cxnSp>
          <p:nvCxnSpPr>
            <p:cNvPr id="52" name="AutoShape 59">
              <a:extLst>
                <a:ext uri="{FF2B5EF4-FFF2-40B4-BE49-F238E27FC236}">
                  <a16:creationId xmlns:a16="http://schemas.microsoft.com/office/drawing/2014/main" id="{29448263-921A-EB4D-AD33-D7CB7608C528}"/>
                </a:ext>
              </a:extLst>
            </p:cNvPr>
            <p:cNvCxnSpPr>
              <a:cxnSpLocks noChangeShapeType="1"/>
              <a:stCxn id="49" idx="4"/>
              <a:endCxn id="51" idx="0"/>
            </p:cNvCxnSpPr>
            <p:nvPr/>
          </p:nvCxnSpPr>
          <p:spPr bwMode="auto">
            <a:xfrm>
              <a:off x="1435" y="3601"/>
              <a:ext cx="1198" cy="175"/>
            </a:xfrm>
            <a:prstGeom prst="straightConnector1">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3" name="AutoShape 60">
              <a:extLst>
                <a:ext uri="{FF2B5EF4-FFF2-40B4-BE49-F238E27FC236}">
                  <a16:creationId xmlns:a16="http://schemas.microsoft.com/office/drawing/2014/main" id="{15D15B74-E618-AA44-B4E8-C4557F403597}"/>
                </a:ext>
              </a:extLst>
            </p:cNvPr>
            <p:cNvCxnSpPr>
              <a:cxnSpLocks noChangeShapeType="1"/>
              <a:stCxn id="47" idx="4"/>
              <a:endCxn id="51" idx="0"/>
            </p:cNvCxnSpPr>
            <p:nvPr/>
          </p:nvCxnSpPr>
          <p:spPr bwMode="auto">
            <a:xfrm>
              <a:off x="2307" y="3601"/>
              <a:ext cx="326" cy="175"/>
            </a:xfrm>
            <a:prstGeom prst="straightConnector1">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4" name="AutoShape 61">
              <a:extLst>
                <a:ext uri="{FF2B5EF4-FFF2-40B4-BE49-F238E27FC236}">
                  <a16:creationId xmlns:a16="http://schemas.microsoft.com/office/drawing/2014/main" id="{853EBB53-8F13-B24B-B646-2598FC68F6EC}"/>
                </a:ext>
              </a:extLst>
            </p:cNvPr>
            <p:cNvCxnSpPr>
              <a:cxnSpLocks noChangeShapeType="1"/>
              <a:stCxn id="45" idx="4"/>
              <a:endCxn id="51" idx="0"/>
            </p:cNvCxnSpPr>
            <p:nvPr/>
          </p:nvCxnSpPr>
          <p:spPr bwMode="auto">
            <a:xfrm flipH="1">
              <a:off x="2633" y="3601"/>
              <a:ext cx="1597" cy="175"/>
            </a:xfrm>
            <a:prstGeom prst="straightConnector1">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55" name="Group 72">
            <a:extLst>
              <a:ext uri="{FF2B5EF4-FFF2-40B4-BE49-F238E27FC236}">
                <a16:creationId xmlns:a16="http://schemas.microsoft.com/office/drawing/2014/main" id="{ABA44893-FD32-FE41-8AD5-03D8878923CD}"/>
              </a:ext>
            </a:extLst>
          </p:cNvPr>
          <p:cNvGrpSpPr>
            <a:grpSpLocks/>
          </p:cNvGrpSpPr>
          <p:nvPr/>
        </p:nvGrpSpPr>
        <p:grpSpPr bwMode="auto">
          <a:xfrm>
            <a:off x="5178425" y="5962650"/>
            <a:ext cx="2814638" cy="522288"/>
            <a:chOff x="3262" y="3756"/>
            <a:chExt cx="1773" cy="329"/>
          </a:xfrm>
        </p:grpSpPr>
        <p:grpSp>
          <p:nvGrpSpPr>
            <p:cNvPr id="56" name="Group 64">
              <a:extLst>
                <a:ext uri="{FF2B5EF4-FFF2-40B4-BE49-F238E27FC236}">
                  <a16:creationId xmlns:a16="http://schemas.microsoft.com/office/drawing/2014/main" id="{A86D8C43-E2C7-704E-AF95-7AFA5E7E3F10}"/>
                </a:ext>
              </a:extLst>
            </p:cNvPr>
            <p:cNvGrpSpPr>
              <a:grpSpLocks/>
            </p:cNvGrpSpPr>
            <p:nvPr/>
          </p:nvGrpSpPr>
          <p:grpSpPr bwMode="auto">
            <a:xfrm>
              <a:off x="3830" y="3756"/>
              <a:ext cx="1205" cy="329"/>
              <a:chOff x="3855" y="3383"/>
              <a:chExt cx="660" cy="329"/>
            </a:xfrm>
          </p:grpSpPr>
          <p:sp>
            <p:nvSpPr>
              <p:cNvPr id="58" name="Text Box 65">
                <a:extLst>
                  <a:ext uri="{FF2B5EF4-FFF2-40B4-BE49-F238E27FC236}">
                    <a16:creationId xmlns:a16="http://schemas.microsoft.com/office/drawing/2014/main" id="{7571BFCD-853B-B94B-AE75-1B67D7E40EFE}"/>
                  </a:ext>
                </a:extLst>
              </p:cNvPr>
              <p:cNvSpPr txBox="1">
                <a:spLocks noChangeArrowheads="1"/>
              </p:cNvSpPr>
              <p:nvPr/>
            </p:nvSpPr>
            <p:spPr bwMode="auto">
              <a:xfrm>
                <a:off x="3894" y="3403"/>
                <a:ext cx="52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r>
                  <a:rPr lang="en-US" altLang="en-US"/>
                  <a:t> Final Model</a:t>
                </a:r>
              </a:p>
            </p:txBody>
          </p:sp>
          <p:sp>
            <p:nvSpPr>
              <p:cNvPr id="59" name="Oval 66">
                <a:extLst>
                  <a:ext uri="{FF2B5EF4-FFF2-40B4-BE49-F238E27FC236}">
                    <a16:creationId xmlns:a16="http://schemas.microsoft.com/office/drawing/2014/main" id="{2C8D7EBB-422C-B74A-9071-106B98F91339}"/>
                  </a:ext>
                </a:extLst>
              </p:cNvPr>
              <p:cNvSpPr>
                <a:spLocks noChangeArrowheads="1"/>
              </p:cNvSpPr>
              <p:nvPr/>
            </p:nvSpPr>
            <p:spPr bwMode="auto">
              <a:xfrm>
                <a:off x="3855" y="3383"/>
                <a:ext cx="660" cy="329"/>
              </a:xfrm>
              <a:prstGeom prst="ellipse">
                <a:avLst/>
              </a:prstGeom>
              <a:noFill/>
              <a:ln w="38100">
                <a:solidFill>
                  <a:srgbClr val="008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p>
                <a:endParaRPr lang="en-US"/>
              </a:p>
            </p:txBody>
          </p:sp>
        </p:grpSp>
        <p:cxnSp>
          <p:nvCxnSpPr>
            <p:cNvPr id="57" name="AutoShape 67">
              <a:extLst>
                <a:ext uri="{FF2B5EF4-FFF2-40B4-BE49-F238E27FC236}">
                  <a16:creationId xmlns:a16="http://schemas.microsoft.com/office/drawing/2014/main" id="{688463BA-770F-274B-AC5A-9EF930E745F1}"/>
                </a:ext>
              </a:extLst>
            </p:cNvPr>
            <p:cNvCxnSpPr>
              <a:cxnSpLocks noChangeShapeType="1"/>
              <a:stCxn id="51" idx="3"/>
              <a:endCxn id="59" idx="2"/>
            </p:cNvCxnSpPr>
            <p:nvPr/>
          </p:nvCxnSpPr>
          <p:spPr bwMode="auto">
            <a:xfrm flipV="1">
              <a:off x="3262" y="3921"/>
              <a:ext cx="556" cy="4"/>
            </a:xfrm>
            <a:prstGeom prst="straightConnector1">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Tree>
    <p:extLst>
      <p:ext uri="{BB962C8B-B14F-4D97-AF65-F5344CB8AC3E}">
        <p14:creationId xmlns:p14="http://schemas.microsoft.com/office/powerpoint/2010/main" val="277347037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Slide Number Placeholder 3">
            <a:extLst>
              <a:ext uri="{FF2B5EF4-FFF2-40B4-BE49-F238E27FC236}">
                <a16:creationId xmlns:a16="http://schemas.microsoft.com/office/drawing/2014/main" id="{90DDBB25-BC10-AB4D-82AE-F83EB972ABF3}"/>
              </a:ext>
            </a:extLst>
          </p:cNvPr>
          <p:cNvSpPr>
            <a:spLocks noGrp="1"/>
          </p:cNvSpPr>
          <p:nvPr>
            <p:ph type="sldNum" sz="quarter" idx="12"/>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7FE7FE6F-462B-4B49-A7BD-5B2BFFCB7FB7}" type="slidenum">
              <a:rPr lang="en-US" altLang="en-US" sz="1400"/>
              <a:pPr eaLnBrk="1" hangingPunct="1"/>
              <a:t>40</a:t>
            </a:fld>
            <a:endParaRPr lang="en-US" altLang="en-US" sz="1400"/>
          </a:p>
        </p:txBody>
      </p:sp>
      <p:sp>
        <p:nvSpPr>
          <p:cNvPr id="57346" name="Rectangle 2">
            <a:extLst>
              <a:ext uri="{FF2B5EF4-FFF2-40B4-BE49-F238E27FC236}">
                <a16:creationId xmlns:a16="http://schemas.microsoft.com/office/drawing/2014/main" id="{B93167BC-639D-E14A-93D9-2D1E685A55FE}"/>
              </a:ext>
            </a:extLst>
          </p:cNvPr>
          <p:cNvSpPr>
            <a:spLocks noGrp="1" noChangeArrowheads="1"/>
          </p:cNvSpPr>
          <p:nvPr>
            <p:ph type="title" idx="4294967295"/>
          </p:nvPr>
        </p:nvSpPr>
        <p:spPr/>
        <p:txBody>
          <a:bodyPr/>
          <a:lstStyle/>
          <a:p>
            <a:pPr algn="l" eaLnBrk="1" hangingPunct="1">
              <a:defRPr/>
            </a:pPr>
            <a:r>
              <a:rPr lang="en-US" b="1"/>
              <a:t>Example: AdaBoost</a:t>
            </a:r>
          </a:p>
        </p:txBody>
      </p:sp>
      <p:sp>
        <p:nvSpPr>
          <p:cNvPr id="7173" name="Rectangle 3">
            <a:extLst>
              <a:ext uri="{FF2B5EF4-FFF2-40B4-BE49-F238E27FC236}">
                <a16:creationId xmlns:a16="http://schemas.microsoft.com/office/drawing/2014/main" id="{7C6B3063-86B0-CD48-8847-C2314470AA53}"/>
              </a:ext>
            </a:extLst>
          </p:cNvPr>
          <p:cNvSpPr>
            <a:spLocks noGrp="1" noChangeArrowheads="1"/>
          </p:cNvSpPr>
          <p:nvPr>
            <p:ph type="body" idx="4294967295"/>
          </p:nvPr>
        </p:nvSpPr>
        <p:spPr>
          <a:xfrm>
            <a:off x="359568" y="1365813"/>
            <a:ext cx="11244263" cy="4446623"/>
          </a:xfrm>
        </p:spPr>
        <p:txBody>
          <a:bodyPr>
            <a:normAutofit/>
          </a:bodyPr>
          <a:lstStyle/>
          <a:p>
            <a:pPr eaLnBrk="1" hangingPunct="1">
              <a:lnSpc>
                <a:spcPct val="80000"/>
              </a:lnSpc>
              <a:defRPr/>
            </a:pPr>
            <a:r>
              <a:rPr lang="en-US" sz="2400" dirty="0">
                <a:solidFill>
                  <a:srgbClr val="FF0000"/>
                </a:solidFill>
                <a:latin typeface="Times New Roman" charset="0"/>
              </a:rPr>
              <a:t>Assume: </a:t>
            </a:r>
            <a:r>
              <a:rPr lang="en-US" sz="2400" i="1" dirty="0">
                <a:solidFill>
                  <a:srgbClr val="FF0000"/>
                </a:solidFill>
                <a:latin typeface="Times New Roman" charset="0"/>
              </a:rPr>
              <a:t>N</a:t>
            </a:r>
            <a:r>
              <a:rPr lang="en-US" sz="2400" dirty="0">
                <a:solidFill>
                  <a:srgbClr val="FF0000"/>
                </a:solidFill>
                <a:latin typeface="Times New Roman" charset="0"/>
              </a:rPr>
              <a:t> training data in D, </a:t>
            </a:r>
            <a:r>
              <a:rPr lang="en-US" sz="2400" i="1" dirty="0">
                <a:solidFill>
                  <a:srgbClr val="FF0000"/>
                </a:solidFill>
                <a:latin typeface="Times New Roman" charset="0"/>
              </a:rPr>
              <a:t>T</a:t>
            </a:r>
            <a:r>
              <a:rPr lang="en-US" sz="2400" dirty="0">
                <a:solidFill>
                  <a:srgbClr val="FF0000"/>
                </a:solidFill>
                <a:latin typeface="Times New Roman" charset="0"/>
              </a:rPr>
              <a:t> rounds, (</a:t>
            </a:r>
            <a:r>
              <a:rPr lang="en-US" sz="2400" dirty="0" err="1">
                <a:solidFill>
                  <a:srgbClr val="FF0000"/>
                </a:solidFill>
                <a:latin typeface="Times New Roman" charset="0"/>
              </a:rPr>
              <a:t>x</a:t>
            </a:r>
            <a:r>
              <a:rPr lang="en-US" sz="2400" baseline="-25000" dirty="0" err="1">
                <a:solidFill>
                  <a:srgbClr val="FF0000"/>
                </a:solidFill>
                <a:latin typeface="Times New Roman" charset="0"/>
              </a:rPr>
              <a:t>j</a:t>
            </a:r>
            <a:r>
              <a:rPr lang="en-US" sz="2400" dirty="0" err="1">
                <a:solidFill>
                  <a:srgbClr val="FF0000"/>
                </a:solidFill>
                <a:latin typeface="Times New Roman" charset="0"/>
              </a:rPr>
              <a:t>,y</a:t>
            </a:r>
            <a:r>
              <a:rPr lang="en-US" sz="2400" baseline="-25000" dirty="0" err="1">
                <a:solidFill>
                  <a:srgbClr val="FF0000"/>
                </a:solidFill>
                <a:latin typeface="Times New Roman" charset="0"/>
              </a:rPr>
              <a:t>j</a:t>
            </a:r>
            <a:r>
              <a:rPr lang="en-US" sz="2400" dirty="0">
                <a:solidFill>
                  <a:srgbClr val="FF0000"/>
                </a:solidFill>
                <a:latin typeface="Times New Roman" charset="0"/>
              </a:rPr>
              <a:t>) are the training data, C</a:t>
            </a:r>
            <a:r>
              <a:rPr lang="en-US" sz="2400" baseline="-25000" dirty="0">
                <a:solidFill>
                  <a:srgbClr val="FF0000"/>
                </a:solidFill>
                <a:latin typeface="Times New Roman" charset="0"/>
              </a:rPr>
              <a:t>i</a:t>
            </a:r>
            <a:r>
              <a:rPr lang="en-US" sz="2400" dirty="0">
                <a:solidFill>
                  <a:srgbClr val="FF0000"/>
                </a:solidFill>
                <a:latin typeface="Times New Roman" charset="0"/>
              </a:rPr>
              <a:t>, a</a:t>
            </a:r>
            <a:r>
              <a:rPr lang="en-US" sz="2400" baseline="-25000" dirty="0">
                <a:solidFill>
                  <a:srgbClr val="FF0000"/>
                </a:solidFill>
                <a:latin typeface="Times New Roman" charset="0"/>
              </a:rPr>
              <a:t>i</a:t>
            </a:r>
            <a:r>
              <a:rPr lang="en-US" sz="2400" dirty="0">
                <a:solidFill>
                  <a:srgbClr val="FF0000"/>
                </a:solidFill>
                <a:latin typeface="Times New Roman" charset="0"/>
              </a:rPr>
              <a:t> are the classifier and weight of the </a:t>
            </a:r>
            <a:r>
              <a:rPr lang="en-US" sz="2400" i="1" dirty="0" err="1">
                <a:solidFill>
                  <a:srgbClr val="FF0000"/>
                </a:solidFill>
                <a:latin typeface="Times New Roman" charset="0"/>
              </a:rPr>
              <a:t>i</a:t>
            </a:r>
            <a:r>
              <a:rPr lang="en-US" sz="2400" baseline="30000" dirty="0" err="1">
                <a:solidFill>
                  <a:srgbClr val="FF0000"/>
                </a:solidFill>
                <a:latin typeface="Times New Roman" charset="0"/>
              </a:rPr>
              <a:t>th</a:t>
            </a:r>
            <a:r>
              <a:rPr lang="en-US" sz="2400" dirty="0">
                <a:solidFill>
                  <a:srgbClr val="FF0000"/>
                </a:solidFill>
                <a:latin typeface="Times New Roman" charset="0"/>
              </a:rPr>
              <a:t> round, respectively.</a:t>
            </a:r>
          </a:p>
          <a:p>
            <a:pPr eaLnBrk="1" hangingPunct="1">
              <a:lnSpc>
                <a:spcPct val="80000"/>
              </a:lnSpc>
              <a:defRPr/>
            </a:pPr>
            <a:endParaRPr lang="en-US" sz="2400" dirty="0">
              <a:solidFill>
                <a:srgbClr val="FF0000"/>
              </a:solidFill>
              <a:latin typeface="Times New Roman" charset="0"/>
            </a:endParaRPr>
          </a:p>
          <a:p>
            <a:pPr eaLnBrk="1" hangingPunct="1">
              <a:lnSpc>
                <a:spcPct val="80000"/>
              </a:lnSpc>
              <a:defRPr/>
            </a:pPr>
            <a:r>
              <a:rPr lang="en-US" sz="2400" dirty="0">
                <a:solidFill>
                  <a:srgbClr val="FF0000"/>
                </a:solidFill>
                <a:latin typeface="Times New Roman" charset="0"/>
              </a:rPr>
              <a:t>Weight update on all training data in </a:t>
            </a:r>
            <a:r>
              <a:rPr lang="en-US" sz="2400" i="1" dirty="0">
                <a:solidFill>
                  <a:srgbClr val="FF0000"/>
                </a:solidFill>
                <a:latin typeface="Times New Roman" charset="0"/>
              </a:rPr>
              <a:t>D</a:t>
            </a:r>
            <a:r>
              <a:rPr lang="en-US" sz="2400" dirty="0"/>
              <a:t>:</a:t>
            </a:r>
          </a:p>
          <a:p>
            <a:pPr eaLnBrk="1" hangingPunct="1">
              <a:lnSpc>
                <a:spcPct val="80000"/>
              </a:lnSpc>
              <a:defRPr/>
            </a:pPr>
            <a:endParaRPr lang="en-US" sz="3000" dirty="0"/>
          </a:p>
          <a:p>
            <a:pPr eaLnBrk="1" hangingPunct="1">
              <a:lnSpc>
                <a:spcPct val="80000"/>
              </a:lnSpc>
              <a:defRPr/>
            </a:pPr>
            <a:endParaRPr lang="en-US" sz="3000" dirty="0"/>
          </a:p>
          <a:p>
            <a:pPr eaLnBrk="1" hangingPunct="1">
              <a:lnSpc>
                <a:spcPct val="80000"/>
              </a:lnSpc>
              <a:defRPr/>
            </a:pPr>
            <a:endParaRPr lang="en-US" sz="3000" dirty="0"/>
          </a:p>
          <a:p>
            <a:pPr eaLnBrk="1" hangingPunct="1">
              <a:lnSpc>
                <a:spcPct val="80000"/>
              </a:lnSpc>
              <a:defRPr/>
            </a:pPr>
            <a:endParaRPr lang="en-US" sz="3000" dirty="0"/>
          </a:p>
          <a:p>
            <a:pPr lvl="4" eaLnBrk="1" hangingPunct="1">
              <a:lnSpc>
                <a:spcPct val="80000"/>
              </a:lnSpc>
              <a:defRPr/>
            </a:pPr>
            <a:endParaRPr lang="en-US" sz="1900" dirty="0"/>
          </a:p>
          <a:p>
            <a:pPr lvl="4" eaLnBrk="1" hangingPunct="1">
              <a:lnSpc>
                <a:spcPct val="80000"/>
              </a:lnSpc>
              <a:defRPr/>
            </a:pPr>
            <a:endParaRPr lang="en-US" sz="1900" dirty="0"/>
          </a:p>
          <a:p>
            <a:pPr eaLnBrk="1" hangingPunct="1">
              <a:lnSpc>
                <a:spcPct val="80000"/>
              </a:lnSpc>
              <a:defRPr/>
            </a:pPr>
            <a:endParaRPr lang="en-US" sz="3000" dirty="0"/>
          </a:p>
        </p:txBody>
      </p:sp>
      <p:graphicFrame>
        <p:nvGraphicFramePr>
          <p:cNvPr id="35844" name="Object 2">
            <a:extLst>
              <a:ext uri="{FF2B5EF4-FFF2-40B4-BE49-F238E27FC236}">
                <a16:creationId xmlns:a16="http://schemas.microsoft.com/office/drawing/2014/main" id="{04A59EDE-66B1-9247-BE2D-47F9C13131C0}"/>
              </a:ext>
            </a:extLst>
          </p:cNvPr>
          <p:cNvGraphicFramePr>
            <a:graphicFrameLocks noGrp="1" noChangeAspect="1"/>
          </p:cNvGraphicFramePr>
          <p:nvPr>
            <p:ph sz="half" idx="4294967295"/>
            <p:extLst>
              <p:ext uri="{D42A27DB-BD31-4B8C-83A1-F6EECF244321}">
                <p14:modId xmlns:p14="http://schemas.microsoft.com/office/powerpoint/2010/main" val="3726830356"/>
              </p:ext>
            </p:extLst>
          </p:nvPr>
        </p:nvGraphicFramePr>
        <p:xfrm>
          <a:off x="2380938" y="3040089"/>
          <a:ext cx="6208426" cy="2011769"/>
        </p:xfrm>
        <a:graphic>
          <a:graphicData uri="http://schemas.openxmlformats.org/presentationml/2006/ole">
            <mc:AlternateContent xmlns:mc="http://schemas.openxmlformats.org/markup-compatibility/2006">
              <mc:Choice xmlns:v="urn:schemas-microsoft-com:vml" Requires="v">
                <p:oleObj spid="_x0000_s32929" name="Equation" r:id="rId4" imgW="52374800" imgH="16967200" progId="Equation.3">
                  <p:embed/>
                </p:oleObj>
              </mc:Choice>
              <mc:Fallback>
                <p:oleObj name="Equation" r:id="rId4" imgW="52374800" imgH="16967200" progId="Equation.3">
                  <p:embed/>
                  <p:pic>
                    <p:nvPicPr>
                      <p:cNvPr id="35844" name="Object 2">
                        <a:extLst>
                          <a:ext uri="{FF2B5EF4-FFF2-40B4-BE49-F238E27FC236}">
                            <a16:creationId xmlns:a16="http://schemas.microsoft.com/office/drawing/2014/main" id="{04A59EDE-66B1-9247-BE2D-47F9C13131C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80938" y="3040089"/>
                        <a:ext cx="6208426" cy="2011769"/>
                      </a:xfrm>
                      <a:prstGeom prst="rect">
                        <a:avLst/>
                      </a:prstGeom>
                      <a:noFill/>
                      <a:ln>
                        <a:noFill/>
                      </a:ln>
                    </p:spPr>
                  </p:pic>
                </p:oleObj>
              </mc:Fallback>
            </mc:AlternateContent>
          </a:graphicData>
        </a:graphic>
      </p:graphicFrame>
      <p:graphicFrame>
        <p:nvGraphicFramePr>
          <p:cNvPr id="35845" name="Object 3">
            <a:extLst>
              <a:ext uri="{FF2B5EF4-FFF2-40B4-BE49-F238E27FC236}">
                <a16:creationId xmlns:a16="http://schemas.microsoft.com/office/drawing/2014/main" id="{95B2CCB9-3662-0E46-A91E-5DB6AAF23376}"/>
              </a:ext>
            </a:extLst>
          </p:cNvPr>
          <p:cNvGraphicFramePr>
            <a:graphicFrameLocks noGrp="1" noChangeAspect="1"/>
          </p:cNvGraphicFramePr>
          <p:nvPr>
            <p:ph sz="half" idx="4294967295"/>
            <p:extLst>
              <p:ext uri="{D42A27DB-BD31-4B8C-83A1-F6EECF244321}">
                <p14:modId xmlns:p14="http://schemas.microsoft.com/office/powerpoint/2010/main" val="157015426"/>
              </p:ext>
            </p:extLst>
          </p:nvPr>
        </p:nvGraphicFramePr>
        <p:xfrm>
          <a:off x="2090628" y="5403055"/>
          <a:ext cx="7485532" cy="1325563"/>
        </p:xfrm>
        <a:graphic>
          <a:graphicData uri="http://schemas.openxmlformats.org/presentationml/2006/ole">
            <mc:AlternateContent xmlns:mc="http://schemas.openxmlformats.org/markup-compatibility/2006">
              <mc:Choice xmlns:v="urn:schemas-microsoft-com:vml" Requires="v">
                <p:oleObj spid="_x0000_s32930" name="Equation" r:id="rId6" imgW="56172100" imgH="9944100" progId="Equation.3">
                  <p:embed/>
                </p:oleObj>
              </mc:Choice>
              <mc:Fallback>
                <p:oleObj name="Equation" r:id="rId6" imgW="56172100" imgH="9944100" progId="Equation.3">
                  <p:embed/>
                  <p:pic>
                    <p:nvPicPr>
                      <p:cNvPr id="35845" name="Object 3">
                        <a:extLst>
                          <a:ext uri="{FF2B5EF4-FFF2-40B4-BE49-F238E27FC236}">
                            <a16:creationId xmlns:a16="http://schemas.microsoft.com/office/drawing/2014/main" id="{95B2CCB9-3662-0E46-A91E-5DB6AAF2337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90628" y="5403055"/>
                        <a:ext cx="7485532" cy="1325563"/>
                      </a:xfrm>
                      <a:prstGeom prst="rect">
                        <a:avLst/>
                      </a:prstGeom>
                      <a:noFill/>
                      <a:ln>
                        <a:noFill/>
                      </a:ln>
                    </p:spPr>
                  </p:pic>
                </p:oleObj>
              </mc:Fallback>
            </mc:AlternateContent>
          </a:graphicData>
        </a:graphic>
      </p:graphicFrame>
      <p:sp>
        <p:nvSpPr>
          <p:cNvPr id="2" name="Date Placeholder 1">
            <a:extLst>
              <a:ext uri="{FF2B5EF4-FFF2-40B4-BE49-F238E27FC236}">
                <a16:creationId xmlns:a16="http://schemas.microsoft.com/office/drawing/2014/main" id="{3D42660D-BAC7-9647-9F72-06CD7848338B}"/>
              </a:ext>
            </a:extLst>
          </p:cNvPr>
          <p:cNvSpPr>
            <a:spLocks noGrp="1"/>
          </p:cNvSpPr>
          <p:nvPr>
            <p:ph type="dt" sz="half" idx="10"/>
          </p:nvPr>
        </p:nvSpPr>
        <p:spPr/>
        <p:txBody>
          <a:bodyPr/>
          <a:lstStyle/>
          <a:p>
            <a:r>
              <a:rPr lang="en-US"/>
              <a:t>First Semester 2020-2021</a:t>
            </a:r>
            <a:endParaRPr lang="en-US" dirty="0"/>
          </a:p>
        </p:txBody>
      </p:sp>
      <p:sp>
        <p:nvSpPr>
          <p:cNvPr id="3" name="Footer Placeholder 2">
            <a:extLst>
              <a:ext uri="{FF2B5EF4-FFF2-40B4-BE49-F238E27FC236}">
                <a16:creationId xmlns:a16="http://schemas.microsoft.com/office/drawing/2014/main" id="{FA199CEF-EF60-D643-AC70-1886D031D9D1}"/>
              </a:ext>
            </a:extLst>
          </p:cNvPr>
          <p:cNvSpPr>
            <a:spLocks noGrp="1"/>
          </p:cNvSpPr>
          <p:nvPr>
            <p:ph type="ftr" sz="quarter" idx="11"/>
          </p:nvPr>
        </p:nvSpPr>
        <p:spPr/>
        <p:txBody>
          <a:bodyPr/>
          <a:lstStyle/>
          <a:p>
            <a:r>
              <a:rPr lang="en-US"/>
              <a:t>Dr. Malak Abdullah</a:t>
            </a:r>
            <a:endParaRPr lang="en-US" dirty="0"/>
          </a:p>
        </p:txBody>
      </p:sp>
    </p:spTree>
    <p:extLst>
      <p:ext uri="{BB962C8B-B14F-4D97-AF65-F5344CB8AC3E}">
        <p14:creationId xmlns:p14="http://schemas.microsoft.com/office/powerpoint/2010/main" val="84888135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Slide Number Placeholder 3">
            <a:extLst>
              <a:ext uri="{FF2B5EF4-FFF2-40B4-BE49-F238E27FC236}">
                <a16:creationId xmlns:a16="http://schemas.microsoft.com/office/drawing/2014/main" id="{12288FA1-5A25-EF49-8345-60D153199525}"/>
              </a:ext>
            </a:extLst>
          </p:cNvPr>
          <p:cNvSpPr>
            <a:spLocks noGrp="1"/>
          </p:cNvSpPr>
          <p:nvPr>
            <p:ph type="sldNum" sz="quarter" idx="12"/>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27A75D2E-D166-2148-AB28-0BC1B417001E}" type="slidenum">
              <a:rPr lang="en-US" altLang="en-US" sz="1400"/>
              <a:pPr eaLnBrk="1" hangingPunct="1"/>
              <a:t>41</a:t>
            </a:fld>
            <a:endParaRPr lang="en-US" altLang="en-US" sz="1400"/>
          </a:p>
        </p:txBody>
      </p:sp>
      <p:graphicFrame>
        <p:nvGraphicFramePr>
          <p:cNvPr id="1105922" name="Object 2">
            <a:extLst>
              <a:ext uri="{FF2B5EF4-FFF2-40B4-BE49-F238E27FC236}">
                <a16:creationId xmlns:a16="http://schemas.microsoft.com/office/drawing/2014/main" id="{98C97BC8-FFD1-FD49-8AF0-BD22660F392E}"/>
              </a:ext>
            </a:extLst>
          </p:cNvPr>
          <p:cNvGraphicFramePr>
            <a:graphicFrameLocks noChangeAspect="1"/>
          </p:cNvGraphicFramePr>
          <p:nvPr/>
        </p:nvGraphicFramePr>
        <p:xfrm>
          <a:off x="1752600" y="3657600"/>
          <a:ext cx="8763000" cy="1644650"/>
        </p:xfrm>
        <a:graphic>
          <a:graphicData uri="http://schemas.openxmlformats.org/presentationml/2006/ole">
            <mc:AlternateContent xmlns:mc="http://schemas.openxmlformats.org/markup-compatibility/2006">
              <mc:Choice xmlns:v="urn:schemas-microsoft-com:vml" Requires="v">
                <p:oleObj spid="_x0000_s34977" name="Visio" r:id="rId4" imgW="6997700" imgH="1320800" progId="">
                  <p:embed/>
                </p:oleObj>
              </mc:Choice>
              <mc:Fallback>
                <p:oleObj name="Visio" r:id="rId4" imgW="6997700" imgH="1320800" progId="">
                  <p:embed/>
                  <p:pic>
                    <p:nvPicPr>
                      <p:cNvPr id="1105922" name="Object 2">
                        <a:extLst>
                          <a:ext uri="{FF2B5EF4-FFF2-40B4-BE49-F238E27FC236}">
                            <a16:creationId xmlns:a16="http://schemas.microsoft.com/office/drawing/2014/main" id="{98C97BC8-FFD1-FD49-8AF0-BD22660F392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52600" y="3657600"/>
                        <a:ext cx="8763000" cy="1644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
        <p:nvSpPr>
          <p:cNvPr id="59395" name="Rectangle 3">
            <a:extLst>
              <a:ext uri="{FF2B5EF4-FFF2-40B4-BE49-F238E27FC236}">
                <a16:creationId xmlns:a16="http://schemas.microsoft.com/office/drawing/2014/main" id="{8AB7AD4B-8F00-9642-BE3A-EA389E0929CF}"/>
              </a:ext>
            </a:extLst>
          </p:cNvPr>
          <p:cNvSpPr>
            <a:spLocks noGrp="1" noChangeArrowheads="1"/>
          </p:cNvSpPr>
          <p:nvPr>
            <p:ph type="title" idx="4294967295"/>
          </p:nvPr>
        </p:nvSpPr>
        <p:spPr>
          <a:xfrm>
            <a:off x="381000" y="198437"/>
            <a:ext cx="10515600" cy="1325563"/>
          </a:xfrm>
        </p:spPr>
        <p:txBody>
          <a:bodyPr/>
          <a:lstStyle/>
          <a:p>
            <a:pPr algn="l" eaLnBrk="1" hangingPunct="1">
              <a:defRPr/>
            </a:pPr>
            <a:r>
              <a:rPr lang="en-US" b="1" dirty="0"/>
              <a:t>Illustrating AdaBoost</a:t>
            </a:r>
          </a:p>
        </p:txBody>
      </p:sp>
      <p:grpSp>
        <p:nvGrpSpPr>
          <p:cNvPr id="2" name="Group 4">
            <a:extLst>
              <a:ext uri="{FF2B5EF4-FFF2-40B4-BE49-F238E27FC236}">
                <a16:creationId xmlns:a16="http://schemas.microsoft.com/office/drawing/2014/main" id="{27AF6DD0-E00F-4B43-91E4-17DD131CAABE}"/>
              </a:ext>
            </a:extLst>
          </p:cNvPr>
          <p:cNvGrpSpPr>
            <a:grpSpLocks/>
          </p:cNvGrpSpPr>
          <p:nvPr/>
        </p:nvGrpSpPr>
        <p:grpSpPr bwMode="auto">
          <a:xfrm>
            <a:off x="3352800" y="1295400"/>
            <a:ext cx="6781800" cy="1752600"/>
            <a:chOff x="1152" y="816"/>
            <a:chExt cx="4272" cy="1104"/>
          </a:xfrm>
        </p:grpSpPr>
        <p:grpSp>
          <p:nvGrpSpPr>
            <p:cNvPr id="37906" name="Group 5">
              <a:extLst>
                <a:ext uri="{FF2B5EF4-FFF2-40B4-BE49-F238E27FC236}">
                  <a16:creationId xmlns:a16="http://schemas.microsoft.com/office/drawing/2014/main" id="{CE2F5E81-40ED-C64D-A9DD-A1B6ED53AFAC}"/>
                </a:ext>
              </a:extLst>
            </p:cNvPr>
            <p:cNvGrpSpPr>
              <a:grpSpLocks/>
            </p:cNvGrpSpPr>
            <p:nvPr/>
          </p:nvGrpSpPr>
          <p:grpSpPr bwMode="auto">
            <a:xfrm>
              <a:off x="1152" y="1584"/>
              <a:ext cx="2784" cy="336"/>
              <a:chOff x="1152" y="1584"/>
              <a:chExt cx="2784" cy="336"/>
            </a:xfrm>
          </p:grpSpPr>
          <p:sp>
            <p:nvSpPr>
              <p:cNvPr id="37909" name="Rectangle 6">
                <a:extLst>
                  <a:ext uri="{FF2B5EF4-FFF2-40B4-BE49-F238E27FC236}">
                    <a16:creationId xmlns:a16="http://schemas.microsoft.com/office/drawing/2014/main" id="{46AB3068-B094-6D4B-B056-F62BBE121D06}"/>
                  </a:ext>
                </a:extLst>
              </p:cNvPr>
              <p:cNvSpPr>
                <a:spLocks noChangeArrowheads="1"/>
              </p:cNvSpPr>
              <p:nvPr/>
            </p:nvSpPr>
            <p:spPr bwMode="auto">
              <a:xfrm>
                <a:off x="1152" y="1584"/>
                <a:ext cx="240" cy="336"/>
              </a:xfrm>
              <a:prstGeom prst="rect">
                <a:avLst/>
              </a:prstGeom>
              <a:noFill/>
              <a:ln w="31750">
                <a:solidFill>
                  <a:srgbClr val="9933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latin typeface="Calibri" panose="020F0502020204030204" pitchFamily="34" charset="0"/>
                </a:endParaRPr>
              </a:p>
            </p:txBody>
          </p:sp>
          <p:sp>
            <p:nvSpPr>
              <p:cNvPr id="37910" name="Rectangle 7">
                <a:extLst>
                  <a:ext uri="{FF2B5EF4-FFF2-40B4-BE49-F238E27FC236}">
                    <a16:creationId xmlns:a16="http://schemas.microsoft.com/office/drawing/2014/main" id="{607FA85C-C6CF-F644-864A-7E1A2F933415}"/>
                  </a:ext>
                </a:extLst>
              </p:cNvPr>
              <p:cNvSpPr>
                <a:spLocks noChangeArrowheads="1"/>
              </p:cNvSpPr>
              <p:nvPr/>
            </p:nvSpPr>
            <p:spPr bwMode="auto">
              <a:xfrm>
                <a:off x="1632" y="1584"/>
                <a:ext cx="240" cy="336"/>
              </a:xfrm>
              <a:prstGeom prst="rect">
                <a:avLst/>
              </a:prstGeom>
              <a:noFill/>
              <a:ln w="31750">
                <a:solidFill>
                  <a:srgbClr val="9933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latin typeface="Calibri" panose="020F0502020204030204" pitchFamily="34" charset="0"/>
                </a:endParaRPr>
              </a:p>
            </p:txBody>
          </p:sp>
          <p:sp>
            <p:nvSpPr>
              <p:cNvPr id="37911" name="Rectangle 8">
                <a:extLst>
                  <a:ext uri="{FF2B5EF4-FFF2-40B4-BE49-F238E27FC236}">
                    <a16:creationId xmlns:a16="http://schemas.microsoft.com/office/drawing/2014/main" id="{FD67404C-0A2C-BA47-979D-F9B7C94D6DCA}"/>
                  </a:ext>
                </a:extLst>
              </p:cNvPr>
              <p:cNvSpPr>
                <a:spLocks noChangeArrowheads="1"/>
              </p:cNvSpPr>
              <p:nvPr/>
            </p:nvSpPr>
            <p:spPr bwMode="auto">
              <a:xfrm>
                <a:off x="2352" y="1584"/>
                <a:ext cx="240" cy="336"/>
              </a:xfrm>
              <a:prstGeom prst="rect">
                <a:avLst/>
              </a:prstGeom>
              <a:noFill/>
              <a:ln w="31750">
                <a:solidFill>
                  <a:srgbClr val="9933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latin typeface="Calibri" panose="020F0502020204030204" pitchFamily="34" charset="0"/>
                </a:endParaRPr>
              </a:p>
            </p:txBody>
          </p:sp>
          <p:sp>
            <p:nvSpPr>
              <p:cNvPr id="37912" name="Rectangle 9">
                <a:extLst>
                  <a:ext uri="{FF2B5EF4-FFF2-40B4-BE49-F238E27FC236}">
                    <a16:creationId xmlns:a16="http://schemas.microsoft.com/office/drawing/2014/main" id="{FAD3F7C5-D62B-F34D-BBE2-FB2067FDA42D}"/>
                  </a:ext>
                </a:extLst>
              </p:cNvPr>
              <p:cNvSpPr>
                <a:spLocks noChangeArrowheads="1"/>
              </p:cNvSpPr>
              <p:nvPr/>
            </p:nvSpPr>
            <p:spPr bwMode="auto">
              <a:xfrm>
                <a:off x="2592" y="1584"/>
                <a:ext cx="240" cy="336"/>
              </a:xfrm>
              <a:prstGeom prst="rect">
                <a:avLst/>
              </a:prstGeom>
              <a:noFill/>
              <a:ln w="31750">
                <a:solidFill>
                  <a:srgbClr val="9933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latin typeface="Calibri" panose="020F0502020204030204" pitchFamily="34" charset="0"/>
                </a:endParaRPr>
              </a:p>
            </p:txBody>
          </p:sp>
          <p:sp>
            <p:nvSpPr>
              <p:cNvPr id="37913" name="Rectangle 10">
                <a:extLst>
                  <a:ext uri="{FF2B5EF4-FFF2-40B4-BE49-F238E27FC236}">
                    <a16:creationId xmlns:a16="http://schemas.microsoft.com/office/drawing/2014/main" id="{1AB8CA68-5627-AB48-ADD0-AD4EAA737965}"/>
                  </a:ext>
                </a:extLst>
              </p:cNvPr>
              <p:cNvSpPr>
                <a:spLocks noChangeArrowheads="1"/>
              </p:cNvSpPr>
              <p:nvPr/>
            </p:nvSpPr>
            <p:spPr bwMode="auto">
              <a:xfrm>
                <a:off x="3072" y="1584"/>
                <a:ext cx="240" cy="336"/>
              </a:xfrm>
              <a:prstGeom prst="rect">
                <a:avLst/>
              </a:prstGeom>
              <a:noFill/>
              <a:ln w="31750">
                <a:solidFill>
                  <a:srgbClr val="9933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latin typeface="Calibri" panose="020F0502020204030204" pitchFamily="34" charset="0"/>
                </a:endParaRPr>
              </a:p>
            </p:txBody>
          </p:sp>
          <p:sp>
            <p:nvSpPr>
              <p:cNvPr id="37914" name="Rectangle 11">
                <a:extLst>
                  <a:ext uri="{FF2B5EF4-FFF2-40B4-BE49-F238E27FC236}">
                    <a16:creationId xmlns:a16="http://schemas.microsoft.com/office/drawing/2014/main" id="{BD7A2868-4355-A84C-BE76-6DE24F2D8CDC}"/>
                  </a:ext>
                </a:extLst>
              </p:cNvPr>
              <p:cNvSpPr>
                <a:spLocks noChangeArrowheads="1"/>
              </p:cNvSpPr>
              <p:nvPr/>
            </p:nvSpPr>
            <p:spPr bwMode="auto">
              <a:xfrm>
                <a:off x="3696" y="1584"/>
                <a:ext cx="240" cy="336"/>
              </a:xfrm>
              <a:prstGeom prst="rect">
                <a:avLst/>
              </a:prstGeom>
              <a:noFill/>
              <a:ln w="31750">
                <a:solidFill>
                  <a:srgbClr val="9933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latin typeface="Calibri" panose="020F0502020204030204" pitchFamily="34" charset="0"/>
                </a:endParaRPr>
              </a:p>
            </p:txBody>
          </p:sp>
        </p:grpSp>
        <p:sp>
          <p:nvSpPr>
            <p:cNvPr id="37907" name="Line 12">
              <a:extLst>
                <a:ext uri="{FF2B5EF4-FFF2-40B4-BE49-F238E27FC236}">
                  <a16:creationId xmlns:a16="http://schemas.microsoft.com/office/drawing/2014/main" id="{9129A73C-4F22-C947-A8E7-9763E95FA747}"/>
                </a:ext>
              </a:extLst>
            </p:cNvPr>
            <p:cNvSpPr>
              <a:spLocks noChangeShapeType="1"/>
            </p:cNvSpPr>
            <p:nvPr/>
          </p:nvSpPr>
          <p:spPr bwMode="auto">
            <a:xfrm flipV="1">
              <a:off x="3936" y="1152"/>
              <a:ext cx="480" cy="48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7908" name="Text Box 13">
              <a:extLst>
                <a:ext uri="{FF2B5EF4-FFF2-40B4-BE49-F238E27FC236}">
                  <a16:creationId xmlns:a16="http://schemas.microsoft.com/office/drawing/2014/main" id="{5AF111C3-D352-D646-9A33-1659989D758B}"/>
                </a:ext>
              </a:extLst>
            </p:cNvPr>
            <p:cNvSpPr txBox="1">
              <a:spLocks noChangeArrowheads="1"/>
            </p:cNvSpPr>
            <p:nvPr/>
          </p:nvSpPr>
          <p:spPr bwMode="auto">
            <a:xfrm>
              <a:off x="4464" y="816"/>
              <a:ext cx="960"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spcBef>
                  <a:spcPct val="50000"/>
                </a:spcBef>
              </a:pPr>
              <a:r>
                <a:rPr lang="en-US" altLang="en-US" sz="1800">
                  <a:latin typeface="Calibri" panose="020F0502020204030204" pitchFamily="34" charset="0"/>
                </a:rPr>
                <a:t>Data points for training</a:t>
              </a:r>
            </a:p>
          </p:txBody>
        </p:sp>
      </p:grpSp>
      <p:grpSp>
        <p:nvGrpSpPr>
          <p:cNvPr id="4" name="Group 14">
            <a:extLst>
              <a:ext uri="{FF2B5EF4-FFF2-40B4-BE49-F238E27FC236}">
                <a16:creationId xmlns:a16="http://schemas.microsoft.com/office/drawing/2014/main" id="{7408C2F3-A970-2F48-9E06-1B9B50BCF7BB}"/>
              </a:ext>
            </a:extLst>
          </p:cNvPr>
          <p:cNvGrpSpPr>
            <a:grpSpLocks/>
          </p:cNvGrpSpPr>
          <p:nvPr/>
        </p:nvGrpSpPr>
        <p:grpSpPr bwMode="auto">
          <a:xfrm>
            <a:off x="1828800" y="1295400"/>
            <a:ext cx="6781800" cy="1752600"/>
            <a:chOff x="192" y="816"/>
            <a:chExt cx="4272" cy="1104"/>
          </a:xfrm>
        </p:grpSpPr>
        <p:sp>
          <p:nvSpPr>
            <p:cNvPr id="37903" name="AutoShape 15">
              <a:extLst>
                <a:ext uri="{FF2B5EF4-FFF2-40B4-BE49-F238E27FC236}">
                  <a16:creationId xmlns:a16="http://schemas.microsoft.com/office/drawing/2014/main" id="{B91BE656-5499-3F4B-9D4F-4B516085F09B}"/>
                </a:ext>
              </a:extLst>
            </p:cNvPr>
            <p:cNvSpPr>
              <a:spLocks/>
            </p:cNvSpPr>
            <p:nvPr/>
          </p:nvSpPr>
          <p:spPr bwMode="auto">
            <a:xfrm rot="-5400000">
              <a:off x="2520" y="-15"/>
              <a:ext cx="240" cy="2496"/>
            </a:xfrm>
            <a:prstGeom prst="rightBrace">
              <a:avLst>
                <a:gd name="adj1" fmla="val 86667"/>
                <a:gd name="adj2" fmla="val 50000"/>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latin typeface="Calibri" panose="020F0502020204030204" pitchFamily="34" charset="0"/>
              </a:endParaRPr>
            </a:p>
          </p:txBody>
        </p:sp>
        <p:sp>
          <p:nvSpPr>
            <p:cNvPr id="37904" name="Text Box 16">
              <a:extLst>
                <a:ext uri="{FF2B5EF4-FFF2-40B4-BE49-F238E27FC236}">
                  <a16:creationId xmlns:a16="http://schemas.microsoft.com/office/drawing/2014/main" id="{BFDF59DA-52B3-9949-8AA6-40884BAA0338}"/>
                </a:ext>
              </a:extLst>
            </p:cNvPr>
            <p:cNvSpPr txBox="1">
              <a:spLocks noChangeArrowheads="1"/>
            </p:cNvSpPr>
            <p:nvPr/>
          </p:nvSpPr>
          <p:spPr bwMode="auto">
            <a:xfrm>
              <a:off x="1488" y="816"/>
              <a:ext cx="240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spcBef>
                  <a:spcPct val="50000"/>
                </a:spcBef>
              </a:pPr>
              <a:r>
                <a:rPr lang="en-US" altLang="en-US" sz="1800">
                  <a:latin typeface="Calibri" panose="020F0502020204030204" pitchFamily="34" charset="0"/>
                </a:rPr>
                <a:t>Initial weights for each data point</a:t>
              </a:r>
            </a:p>
          </p:txBody>
        </p:sp>
        <p:graphicFrame>
          <p:nvGraphicFramePr>
            <p:cNvPr id="37905" name="Object 3">
              <a:extLst>
                <a:ext uri="{FF2B5EF4-FFF2-40B4-BE49-F238E27FC236}">
                  <a16:creationId xmlns:a16="http://schemas.microsoft.com/office/drawing/2014/main" id="{E244D793-D96D-5541-ADB8-42D794FD6E63}"/>
                </a:ext>
              </a:extLst>
            </p:cNvPr>
            <p:cNvGraphicFramePr>
              <a:graphicFrameLocks noChangeAspect="1"/>
            </p:cNvGraphicFramePr>
            <p:nvPr/>
          </p:nvGraphicFramePr>
          <p:xfrm>
            <a:off x="192" y="1373"/>
            <a:ext cx="4272" cy="547"/>
          </p:xfrm>
          <a:graphic>
            <a:graphicData uri="http://schemas.openxmlformats.org/presentationml/2006/ole">
              <mc:AlternateContent xmlns:mc="http://schemas.openxmlformats.org/markup-compatibility/2006">
                <mc:Choice xmlns:v="urn:schemas-microsoft-com:vml" Requires="v">
                  <p:oleObj spid="_x0000_s34978" name="Visio" r:id="rId6" imgW="5448300" imgH="711200" progId="">
                    <p:embed/>
                  </p:oleObj>
                </mc:Choice>
                <mc:Fallback>
                  <p:oleObj name="Visio" r:id="rId6" imgW="5448300" imgH="711200" progId="">
                    <p:embed/>
                    <p:pic>
                      <p:nvPicPr>
                        <p:cNvPr id="37905" name="Object 3">
                          <a:extLst>
                            <a:ext uri="{FF2B5EF4-FFF2-40B4-BE49-F238E27FC236}">
                              <a16:creationId xmlns:a16="http://schemas.microsoft.com/office/drawing/2014/main" id="{E244D793-D96D-5541-ADB8-42D794FD6E6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2" y="1373"/>
                          <a:ext cx="4272" cy="5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5" name="Group 18">
            <a:extLst>
              <a:ext uri="{FF2B5EF4-FFF2-40B4-BE49-F238E27FC236}">
                <a16:creationId xmlns:a16="http://schemas.microsoft.com/office/drawing/2014/main" id="{2DCEDCAC-E051-3E41-A0C2-186D95E972C4}"/>
              </a:ext>
            </a:extLst>
          </p:cNvPr>
          <p:cNvGrpSpPr>
            <a:grpSpLocks/>
          </p:cNvGrpSpPr>
          <p:nvPr/>
        </p:nvGrpSpPr>
        <p:grpSpPr bwMode="auto">
          <a:xfrm>
            <a:off x="3733800" y="2057400"/>
            <a:ext cx="5486400" cy="2895600"/>
            <a:chOff x="1392" y="1296"/>
            <a:chExt cx="3456" cy="1824"/>
          </a:xfrm>
        </p:grpSpPr>
        <p:grpSp>
          <p:nvGrpSpPr>
            <p:cNvPr id="37895" name="Group 19">
              <a:extLst>
                <a:ext uri="{FF2B5EF4-FFF2-40B4-BE49-F238E27FC236}">
                  <a16:creationId xmlns:a16="http://schemas.microsoft.com/office/drawing/2014/main" id="{1BC0B0C7-C442-0E45-AAC0-206C1058B100}"/>
                </a:ext>
              </a:extLst>
            </p:cNvPr>
            <p:cNvGrpSpPr>
              <a:grpSpLocks/>
            </p:cNvGrpSpPr>
            <p:nvPr/>
          </p:nvGrpSpPr>
          <p:grpSpPr bwMode="auto">
            <a:xfrm>
              <a:off x="1392" y="2784"/>
              <a:ext cx="2544" cy="336"/>
              <a:chOff x="1392" y="2496"/>
              <a:chExt cx="2544" cy="336"/>
            </a:xfrm>
          </p:grpSpPr>
          <p:sp>
            <p:nvSpPr>
              <p:cNvPr id="37897" name="Rectangle 20">
                <a:extLst>
                  <a:ext uri="{FF2B5EF4-FFF2-40B4-BE49-F238E27FC236}">
                    <a16:creationId xmlns:a16="http://schemas.microsoft.com/office/drawing/2014/main" id="{E19AB877-660D-6B43-8DEE-E6BF963A8548}"/>
                  </a:ext>
                </a:extLst>
              </p:cNvPr>
              <p:cNvSpPr>
                <a:spLocks noChangeArrowheads="1"/>
              </p:cNvSpPr>
              <p:nvPr/>
            </p:nvSpPr>
            <p:spPr bwMode="auto">
              <a:xfrm>
                <a:off x="3456" y="2496"/>
                <a:ext cx="240" cy="336"/>
              </a:xfrm>
              <a:prstGeom prst="rect">
                <a:avLst/>
              </a:prstGeom>
              <a:noFill/>
              <a:ln w="31750">
                <a:solidFill>
                  <a:srgbClr val="9933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latin typeface="Calibri" panose="020F0502020204030204" pitchFamily="34" charset="0"/>
                </a:endParaRPr>
              </a:p>
            </p:txBody>
          </p:sp>
          <p:sp>
            <p:nvSpPr>
              <p:cNvPr id="37898" name="Rectangle 21">
                <a:extLst>
                  <a:ext uri="{FF2B5EF4-FFF2-40B4-BE49-F238E27FC236}">
                    <a16:creationId xmlns:a16="http://schemas.microsoft.com/office/drawing/2014/main" id="{1DBB755B-93B3-FD43-A743-7D109FAF4CF5}"/>
                  </a:ext>
                </a:extLst>
              </p:cNvPr>
              <p:cNvSpPr>
                <a:spLocks noChangeArrowheads="1"/>
              </p:cNvSpPr>
              <p:nvPr/>
            </p:nvSpPr>
            <p:spPr bwMode="auto">
              <a:xfrm>
                <a:off x="3696" y="2496"/>
                <a:ext cx="240" cy="336"/>
              </a:xfrm>
              <a:prstGeom prst="rect">
                <a:avLst/>
              </a:prstGeom>
              <a:noFill/>
              <a:ln w="31750">
                <a:solidFill>
                  <a:srgbClr val="9933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latin typeface="Calibri" panose="020F0502020204030204" pitchFamily="34" charset="0"/>
                </a:endParaRPr>
              </a:p>
            </p:txBody>
          </p:sp>
          <p:sp>
            <p:nvSpPr>
              <p:cNvPr id="37899" name="Rectangle 22">
                <a:extLst>
                  <a:ext uri="{FF2B5EF4-FFF2-40B4-BE49-F238E27FC236}">
                    <a16:creationId xmlns:a16="http://schemas.microsoft.com/office/drawing/2014/main" id="{08F11A25-DB19-B545-8F5A-27743845FEC5}"/>
                  </a:ext>
                </a:extLst>
              </p:cNvPr>
              <p:cNvSpPr>
                <a:spLocks noChangeArrowheads="1"/>
              </p:cNvSpPr>
              <p:nvPr/>
            </p:nvSpPr>
            <p:spPr bwMode="auto">
              <a:xfrm>
                <a:off x="2592" y="2496"/>
                <a:ext cx="240" cy="336"/>
              </a:xfrm>
              <a:prstGeom prst="rect">
                <a:avLst/>
              </a:prstGeom>
              <a:noFill/>
              <a:ln w="31750">
                <a:solidFill>
                  <a:srgbClr val="9933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latin typeface="Calibri" panose="020F0502020204030204" pitchFamily="34" charset="0"/>
                </a:endParaRPr>
              </a:p>
            </p:txBody>
          </p:sp>
          <p:sp>
            <p:nvSpPr>
              <p:cNvPr id="37900" name="Rectangle 23">
                <a:extLst>
                  <a:ext uri="{FF2B5EF4-FFF2-40B4-BE49-F238E27FC236}">
                    <a16:creationId xmlns:a16="http://schemas.microsoft.com/office/drawing/2014/main" id="{EEDA4285-BCD8-484C-9218-80820EB9725B}"/>
                  </a:ext>
                </a:extLst>
              </p:cNvPr>
              <p:cNvSpPr>
                <a:spLocks noChangeArrowheads="1"/>
              </p:cNvSpPr>
              <p:nvPr/>
            </p:nvSpPr>
            <p:spPr bwMode="auto">
              <a:xfrm>
                <a:off x="3072" y="2496"/>
                <a:ext cx="240" cy="336"/>
              </a:xfrm>
              <a:prstGeom prst="rect">
                <a:avLst/>
              </a:prstGeom>
              <a:noFill/>
              <a:ln w="31750">
                <a:solidFill>
                  <a:srgbClr val="9933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latin typeface="Calibri" panose="020F0502020204030204" pitchFamily="34" charset="0"/>
                </a:endParaRPr>
              </a:p>
            </p:txBody>
          </p:sp>
          <p:sp>
            <p:nvSpPr>
              <p:cNvPr id="37901" name="Rectangle 24">
                <a:extLst>
                  <a:ext uri="{FF2B5EF4-FFF2-40B4-BE49-F238E27FC236}">
                    <a16:creationId xmlns:a16="http://schemas.microsoft.com/office/drawing/2014/main" id="{5DEAE5FD-1230-1A48-86A0-4FDF84125196}"/>
                  </a:ext>
                </a:extLst>
              </p:cNvPr>
              <p:cNvSpPr>
                <a:spLocks noChangeArrowheads="1"/>
              </p:cNvSpPr>
              <p:nvPr/>
            </p:nvSpPr>
            <p:spPr bwMode="auto">
              <a:xfrm>
                <a:off x="2112" y="2496"/>
                <a:ext cx="240" cy="336"/>
              </a:xfrm>
              <a:prstGeom prst="rect">
                <a:avLst/>
              </a:prstGeom>
              <a:noFill/>
              <a:ln w="31750">
                <a:solidFill>
                  <a:srgbClr val="9933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latin typeface="Calibri" panose="020F0502020204030204" pitchFamily="34" charset="0"/>
                </a:endParaRPr>
              </a:p>
            </p:txBody>
          </p:sp>
          <p:sp>
            <p:nvSpPr>
              <p:cNvPr id="37902" name="Rectangle 25">
                <a:extLst>
                  <a:ext uri="{FF2B5EF4-FFF2-40B4-BE49-F238E27FC236}">
                    <a16:creationId xmlns:a16="http://schemas.microsoft.com/office/drawing/2014/main" id="{1D32BE61-42B9-5D40-9E73-C66C76DEA8EF}"/>
                  </a:ext>
                </a:extLst>
              </p:cNvPr>
              <p:cNvSpPr>
                <a:spLocks noChangeArrowheads="1"/>
              </p:cNvSpPr>
              <p:nvPr/>
            </p:nvSpPr>
            <p:spPr bwMode="auto">
              <a:xfrm>
                <a:off x="1392" y="2496"/>
                <a:ext cx="240" cy="336"/>
              </a:xfrm>
              <a:prstGeom prst="rect">
                <a:avLst/>
              </a:prstGeom>
              <a:noFill/>
              <a:ln w="31750">
                <a:solidFill>
                  <a:srgbClr val="9933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latin typeface="Calibri" panose="020F0502020204030204" pitchFamily="34" charset="0"/>
                </a:endParaRPr>
              </a:p>
            </p:txBody>
          </p:sp>
        </p:grpSp>
        <p:sp>
          <p:nvSpPr>
            <p:cNvPr id="37896" name="Line 26">
              <a:extLst>
                <a:ext uri="{FF2B5EF4-FFF2-40B4-BE49-F238E27FC236}">
                  <a16:creationId xmlns:a16="http://schemas.microsoft.com/office/drawing/2014/main" id="{44C14408-5556-B144-8632-ABD654309905}"/>
                </a:ext>
              </a:extLst>
            </p:cNvPr>
            <p:cNvSpPr>
              <a:spLocks noChangeShapeType="1"/>
            </p:cNvSpPr>
            <p:nvPr/>
          </p:nvSpPr>
          <p:spPr bwMode="auto">
            <a:xfrm flipV="1">
              <a:off x="3936" y="1296"/>
              <a:ext cx="912" cy="1488"/>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pSp>
      <p:sp>
        <p:nvSpPr>
          <p:cNvPr id="3" name="Date Placeholder 2">
            <a:extLst>
              <a:ext uri="{FF2B5EF4-FFF2-40B4-BE49-F238E27FC236}">
                <a16:creationId xmlns:a16="http://schemas.microsoft.com/office/drawing/2014/main" id="{23DC9D08-B179-5848-B473-957E2CE65825}"/>
              </a:ext>
            </a:extLst>
          </p:cNvPr>
          <p:cNvSpPr>
            <a:spLocks noGrp="1"/>
          </p:cNvSpPr>
          <p:nvPr>
            <p:ph type="dt" sz="half" idx="10"/>
          </p:nvPr>
        </p:nvSpPr>
        <p:spPr/>
        <p:txBody>
          <a:bodyPr/>
          <a:lstStyle/>
          <a:p>
            <a:r>
              <a:rPr lang="en-US"/>
              <a:t>First Semester 2020-2021</a:t>
            </a:r>
            <a:endParaRPr lang="en-US" dirty="0"/>
          </a:p>
        </p:txBody>
      </p:sp>
      <p:sp>
        <p:nvSpPr>
          <p:cNvPr id="6" name="Footer Placeholder 5">
            <a:extLst>
              <a:ext uri="{FF2B5EF4-FFF2-40B4-BE49-F238E27FC236}">
                <a16:creationId xmlns:a16="http://schemas.microsoft.com/office/drawing/2014/main" id="{2CD76188-C166-3D41-AC81-F8B9C2C035E6}"/>
              </a:ext>
            </a:extLst>
          </p:cNvPr>
          <p:cNvSpPr>
            <a:spLocks noGrp="1"/>
          </p:cNvSpPr>
          <p:nvPr>
            <p:ph type="ftr" sz="quarter" idx="11"/>
          </p:nvPr>
        </p:nvSpPr>
        <p:spPr/>
        <p:txBody>
          <a:bodyPr/>
          <a:lstStyle/>
          <a:p>
            <a:r>
              <a:rPr lang="en-US"/>
              <a:t>Dr. Malak Abdullah</a:t>
            </a:r>
            <a:endParaRPr lang="en-US" dirty="0"/>
          </a:p>
        </p:txBody>
      </p:sp>
    </p:spTree>
    <p:extLst>
      <p:ext uri="{BB962C8B-B14F-4D97-AF65-F5344CB8AC3E}">
        <p14:creationId xmlns:p14="http://schemas.microsoft.com/office/powerpoint/2010/main" val="394879052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Slide Number Placeholder 3">
            <a:extLst>
              <a:ext uri="{FF2B5EF4-FFF2-40B4-BE49-F238E27FC236}">
                <a16:creationId xmlns:a16="http://schemas.microsoft.com/office/drawing/2014/main" id="{AA2C59E6-872B-E048-A689-E9F1A2A075A5}"/>
              </a:ext>
            </a:extLst>
          </p:cNvPr>
          <p:cNvSpPr>
            <a:spLocks noGrp="1"/>
          </p:cNvSpPr>
          <p:nvPr>
            <p:ph type="sldNum" sz="quarter" idx="12"/>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54B96DA0-9C01-454F-A566-61E7A0F31673}" type="slidenum">
              <a:rPr lang="en-US" altLang="en-US" sz="1400"/>
              <a:pPr eaLnBrk="1" hangingPunct="1"/>
              <a:t>42</a:t>
            </a:fld>
            <a:endParaRPr lang="en-US" altLang="en-US" sz="1400"/>
          </a:p>
        </p:txBody>
      </p:sp>
      <p:sp>
        <p:nvSpPr>
          <p:cNvPr id="61442" name="Rectangle 2">
            <a:extLst>
              <a:ext uri="{FF2B5EF4-FFF2-40B4-BE49-F238E27FC236}">
                <a16:creationId xmlns:a16="http://schemas.microsoft.com/office/drawing/2014/main" id="{32D943E9-75F0-EC46-A940-AF012669919F}"/>
              </a:ext>
            </a:extLst>
          </p:cNvPr>
          <p:cNvSpPr>
            <a:spLocks noGrp="1" noChangeArrowheads="1"/>
          </p:cNvSpPr>
          <p:nvPr>
            <p:ph type="title" idx="4294967295"/>
          </p:nvPr>
        </p:nvSpPr>
        <p:spPr/>
        <p:txBody>
          <a:bodyPr/>
          <a:lstStyle/>
          <a:p>
            <a:pPr algn="l" eaLnBrk="1" hangingPunct="1">
              <a:defRPr/>
            </a:pPr>
            <a:r>
              <a:rPr lang="en-US" b="1"/>
              <a:t>Illustrating AdaBoost</a:t>
            </a:r>
          </a:p>
        </p:txBody>
      </p:sp>
      <p:graphicFrame>
        <p:nvGraphicFramePr>
          <p:cNvPr id="39939" name="Object 2">
            <a:extLst>
              <a:ext uri="{FF2B5EF4-FFF2-40B4-BE49-F238E27FC236}">
                <a16:creationId xmlns:a16="http://schemas.microsoft.com/office/drawing/2014/main" id="{CC4AB6F6-EEDE-9149-907B-01BB9E5F89A7}"/>
              </a:ext>
            </a:extLst>
          </p:cNvPr>
          <p:cNvGraphicFramePr>
            <a:graphicFrameLocks noGrp="1" noChangeAspect="1"/>
          </p:cNvGraphicFramePr>
          <p:nvPr>
            <p:ph idx="4294967295"/>
            <p:extLst>
              <p:ext uri="{D42A27DB-BD31-4B8C-83A1-F6EECF244321}">
                <p14:modId xmlns:p14="http://schemas.microsoft.com/office/powerpoint/2010/main" val="1967591981"/>
              </p:ext>
            </p:extLst>
          </p:nvPr>
        </p:nvGraphicFramePr>
        <p:xfrm>
          <a:off x="2229138" y="1456309"/>
          <a:ext cx="6961188" cy="5181600"/>
        </p:xfrm>
        <a:graphic>
          <a:graphicData uri="http://schemas.openxmlformats.org/presentationml/2006/ole">
            <mc:AlternateContent xmlns:mc="http://schemas.openxmlformats.org/markup-compatibility/2006">
              <mc:Choice xmlns:v="urn:schemas-microsoft-com:vml" Requires="v">
                <p:oleObj spid="_x0000_s36945" name="Visio" r:id="rId4" imgW="7023100" imgH="5232400" progId="">
                  <p:embed/>
                </p:oleObj>
              </mc:Choice>
              <mc:Fallback>
                <p:oleObj name="Visio" r:id="rId4" imgW="7023100" imgH="5232400" progId="">
                  <p:embed/>
                  <p:pic>
                    <p:nvPicPr>
                      <p:cNvPr id="39939" name="Object 2">
                        <a:extLst>
                          <a:ext uri="{FF2B5EF4-FFF2-40B4-BE49-F238E27FC236}">
                            <a16:creationId xmlns:a16="http://schemas.microsoft.com/office/drawing/2014/main" id="{CC4AB6F6-EEDE-9149-907B-01BB9E5F89A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29138" y="1456309"/>
                        <a:ext cx="6961188"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
        <p:nvSpPr>
          <p:cNvPr id="39940" name="Rectangle 4">
            <a:extLst>
              <a:ext uri="{FF2B5EF4-FFF2-40B4-BE49-F238E27FC236}">
                <a16:creationId xmlns:a16="http://schemas.microsoft.com/office/drawing/2014/main" id="{84292B9C-6C22-8041-838B-9F6B9291A5A7}"/>
              </a:ext>
            </a:extLst>
          </p:cNvPr>
          <p:cNvSpPr>
            <a:spLocks noChangeArrowheads="1"/>
          </p:cNvSpPr>
          <p:nvPr/>
        </p:nvSpPr>
        <p:spPr bwMode="auto">
          <a:xfrm>
            <a:off x="3753138" y="1989709"/>
            <a:ext cx="304800" cy="381000"/>
          </a:xfrm>
          <a:prstGeom prst="rect">
            <a:avLst/>
          </a:prstGeom>
          <a:noFill/>
          <a:ln w="38100">
            <a:solidFill>
              <a:srgbClr val="CC33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latin typeface="Calibri" panose="020F0502020204030204" pitchFamily="34" charset="0"/>
            </a:endParaRPr>
          </a:p>
        </p:txBody>
      </p:sp>
      <p:sp>
        <p:nvSpPr>
          <p:cNvPr id="39941" name="Rectangle 5">
            <a:extLst>
              <a:ext uri="{FF2B5EF4-FFF2-40B4-BE49-F238E27FC236}">
                <a16:creationId xmlns:a16="http://schemas.microsoft.com/office/drawing/2014/main" id="{6B4787FD-735C-1E46-B538-97ECB052E786}"/>
              </a:ext>
            </a:extLst>
          </p:cNvPr>
          <p:cNvSpPr>
            <a:spLocks noChangeArrowheads="1"/>
          </p:cNvSpPr>
          <p:nvPr/>
        </p:nvSpPr>
        <p:spPr bwMode="auto">
          <a:xfrm>
            <a:off x="5277138" y="1989709"/>
            <a:ext cx="304800" cy="381000"/>
          </a:xfrm>
          <a:prstGeom prst="rect">
            <a:avLst/>
          </a:prstGeom>
          <a:noFill/>
          <a:ln w="38100">
            <a:solidFill>
              <a:srgbClr val="CC33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latin typeface="Calibri" panose="020F0502020204030204" pitchFamily="34" charset="0"/>
            </a:endParaRPr>
          </a:p>
        </p:txBody>
      </p:sp>
      <p:sp>
        <p:nvSpPr>
          <p:cNvPr id="39942" name="Rectangle 6">
            <a:extLst>
              <a:ext uri="{FF2B5EF4-FFF2-40B4-BE49-F238E27FC236}">
                <a16:creationId xmlns:a16="http://schemas.microsoft.com/office/drawing/2014/main" id="{D91433FB-7C6E-D345-A0CE-11C21B8D6FC1}"/>
              </a:ext>
            </a:extLst>
          </p:cNvPr>
          <p:cNvSpPr>
            <a:spLocks noChangeArrowheads="1"/>
          </p:cNvSpPr>
          <p:nvPr/>
        </p:nvSpPr>
        <p:spPr bwMode="auto">
          <a:xfrm>
            <a:off x="6343938" y="1989709"/>
            <a:ext cx="304800" cy="381000"/>
          </a:xfrm>
          <a:prstGeom prst="rect">
            <a:avLst/>
          </a:prstGeom>
          <a:noFill/>
          <a:ln w="38100">
            <a:solidFill>
              <a:srgbClr val="CC33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latin typeface="Calibri" panose="020F0502020204030204" pitchFamily="34" charset="0"/>
            </a:endParaRPr>
          </a:p>
        </p:txBody>
      </p:sp>
      <p:sp>
        <p:nvSpPr>
          <p:cNvPr id="39943" name="Rectangle 7">
            <a:extLst>
              <a:ext uri="{FF2B5EF4-FFF2-40B4-BE49-F238E27FC236}">
                <a16:creationId xmlns:a16="http://schemas.microsoft.com/office/drawing/2014/main" id="{5F97B646-2640-A047-BFDF-9FE13CDC00EC}"/>
              </a:ext>
            </a:extLst>
          </p:cNvPr>
          <p:cNvSpPr>
            <a:spLocks noChangeArrowheads="1"/>
          </p:cNvSpPr>
          <p:nvPr/>
        </p:nvSpPr>
        <p:spPr bwMode="auto">
          <a:xfrm>
            <a:off x="5886738" y="1989709"/>
            <a:ext cx="304800" cy="381000"/>
          </a:xfrm>
          <a:prstGeom prst="rect">
            <a:avLst/>
          </a:prstGeom>
          <a:noFill/>
          <a:ln w="38100">
            <a:solidFill>
              <a:srgbClr val="CC33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latin typeface="Calibri" panose="020F0502020204030204" pitchFamily="34" charset="0"/>
            </a:endParaRPr>
          </a:p>
        </p:txBody>
      </p:sp>
      <p:sp>
        <p:nvSpPr>
          <p:cNvPr id="39944" name="Rectangle 8">
            <a:extLst>
              <a:ext uri="{FF2B5EF4-FFF2-40B4-BE49-F238E27FC236}">
                <a16:creationId xmlns:a16="http://schemas.microsoft.com/office/drawing/2014/main" id="{3FBE7C32-413D-504F-BCAA-A26536EBE0CB}"/>
              </a:ext>
            </a:extLst>
          </p:cNvPr>
          <p:cNvSpPr>
            <a:spLocks noChangeArrowheads="1"/>
          </p:cNvSpPr>
          <p:nvPr/>
        </p:nvSpPr>
        <p:spPr bwMode="auto">
          <a:xfrm>
            <a:off x="6648738" y="1989709"/>
            <a:ext cx="304800" cy="381000"/>
          </a:xfrm>
          <a:prstGeom prst="rect">
            <a:avLst/>
          </a:prstGeom>
          <a:noFill/>
          <a:ln w="38100">
            <a:solidFill>
              <a:srgbClr val="CC33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latin typeface="Calibri" panose="020F0502020204030204" pitchFamily="34" charset="0"/>
            </a:endParaRPr>
          </a:p>
        </p:txBody>
      </p:sp>
      <p:sp>
        <p:nvSpPr>
          <p:cNvPr id="39945" name="Rectangle 9">
            <a:extLst>
              <a:ext uri="{FF2B5EF4-FFF2-40B4-BE49-F238E27FC236}">
                <a16:creationId xmlns:a16="http://schemas.microsoft.com/office/drawing/2014/main" id="{461638B3-A7C7-E347-AC19-2F86DDAA64BD}"/>
              </a:ext>
            </a:extLst>
          </p:cNvPr>
          <p:cNvSpPr>
            <a:spLocks noChangeArrowheads="1"/>
          </p:cNvSpPr>
          <p:nvPr/>
        </p:nvSpPr>
        <p:spPr bwMode="auto">
          <a:xfrm>
            <a:off x="4667538" y="1989709"/>
            <a:ext cx="304800" cy="381000"/>
          </a:xfrm>
          <a:prstGeom prst="rect">
            <a:avLst/>
          </a:prstGeom>
          <a:noFill/>
          <a:ln w="38100">
            <a:solidFill>
              <a:srgbClr val="CC33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latin typeface="Calibri" panose="020F0502020204030204" pitchFamily="34" charset="0"/>
            </a:endParaRPr>
          </a:p>
        </p:txBody>
      </p:sp>
      <p:sp>
        <p:nvSpPr>
          <p:cNvPr id="39946" name="Rectangle 10">
            <a:extLst>
              <a:ext uri="{FF2B5EF4-FFF2-40B4-BE49-F238E27FC236}">
                <a16:creationId xmlns:a16="http://schemas.microsoft.com/office/drawing/2014/main" id="{020A9939-19BE-4947-B2F5-23FB4A7589E3}"/>
              </a:ext>
            </a:extLst>
          </p:cNvPr>
          <p:cNvSpPr>
            <a:spLocks noChangeArrowheads="1"/>
          </p:cNvSpPr>
          <p:nvPr/>
        </p:nvSpPr>
        <p:spPr bwMode="auto">
          <a:xfrm>
            <a:off x="3448338" y="3361309"/>
            <a:ext cx="304800" cy="381000"/>
          </a:xfrm>
          <a:prstGeom prst="rect">
            <a:avLst/>
          </a:prstGeom>
          <a:noFill/>
          <a:ln w="38100">
            <a:solidFill>
              <a:srgbClr val="CC33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latin typeface="Calibri" panose="020F0502020204030204" pitchFamily="34" charset="0"/>
            </a:endParaRPr>
          </a:p>
        </p:txBody>
      </p:sp>
      <p:sp>
        <p:nvSpPr>
          <p:cNvPr id="39947" name="Rectangle 11">
            <a:extLst>
              <a:ext uri="{FF2B5EF4-FFF2-40B4-BE49-F238E27FC236}">
                <a16:creationId xmlns:a16="http://schemas.microsoft.com/office/drawing/2014/main" id="{C8A63E61-6E1C-DB4A-9568-45404100548C}"/>
              </a:ext>
            </a:extLst>
          </p:cNvPr>
          <p:cNvSpPr>
            <a:spLocks noChangeArrowheads="1"/>
          </p:cNvSpPr>
          <p:nvPr/>
        </p:nvSpPr>
        <p:spPr bwMode="auto">
          <a:xfrm>
            <a:off x="3753138" y="3361309"/>
            <a:ext cx="304800" cy="381000"/>
          </a:xfrm>
          <a:prstGeom prst="rect">
            <a:avLst/>
          </a:prstGeom>
          <a:noFill/>
          <a:ln w="38100">
            <a:solidFill>
              <a:srgbClr val="CC33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latin typeface="Calibri" panose="020F0502020204030204" pitchFamily="34" charset="0"/>
            </a:endParaRPr>
          </a:p>
        </p:txBody>
      </p:sp>
      <p:sp>
        <p:nvSpPr>
          <p:cNvPr id="39948" name="Rectangle 12">
            <a:extLst>
              <a:ext uri="{FF2B5EF4-FFF2-40B4-BE49-F238E27FC236}">
                <a16:creationId xmlns:a16="http://schemas.microsoft.com/office/drawing/2014/main" id="{7A6381F2-DA75-C74A-97B3-29E1B886217B}"/>
              </a:ext>
            </a:extLst>
          </p:cNvPr>
          <p:cNvSpPr>
            <a:spLocks noChangeArrowheads="1"/>
          </p:cNvSpPr>
          <p:nvPr/>
        </p:nvSpPr>
        <p:spPr bwMode="auto">
          <a:xfrm>
            <a:off x="4057938" y="3361309"/>
            <a:ext cx="304800" cy="381000"/>
          </a:xfrm>
          <a:prstGeom prst="rect">
            <a:avLst/>
          </a:prstGeom>
          <a:noFill/>
          <a:ln w="38100">
            <a:solidFill>
              <a:srgbClr val="CC33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latin typeface="Calibri" panose="020F0502020204030204" pitchFamily="34" charset="0"/>
            </a:endParaRPr>
          </a:p>
        </p:txBody>
      </p:sp>
      <p:sp>
        <p:nvSpPr>
          <p:cNvPr id="39949" name="Rectangle 13">
            <a:extLst>
              <a:ext uri="{FF2B5EF4-FFF2-40B4-BE49-F238E27FC236}">
                <a16:creationId xmlns:a16="http://schemas.microsoft.com/office/drawing/2014/main" id="{90B9D3E3-8EEC-0548-8CEF-BDB0119C4316}"/>
              </a:ext>
            </a:extLst>
          </p:cNvPr>
          <p:cNvSpPr>
            <a:spLocks noChangeArrowheads="1"/>
          </p:cNvSpPr>
          <p:nvPr/>
        </p:nvSpPr>
        <p:spPr bwMode="auto">
          <a:xfrm>
            <a:off x="6343938" y="3361309"/>
            <a:ext cx="304800" cy="381000"/>
          </a:xfrm>
          <a:prstGeom prst="rect">
            <a:avLst/>
          </a:prstGeom>
          <a:noFill/>
          <a:ln w="38100">
            <a:solidFill>
              <a:srgbClr val="CC33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latin typeface="Calibri" panose="020F0502020204030204" pitchFamily="34" charset="0"/>
            </a:endParaRPr>
          </a:p>
        </p:txBody>
      </p:sp>
      <p:sp>
        <p:nvSpPr>
          <p:cNvPr id="39950" name="Rectangle 14">
            <a:extLst>
              <a:ext uri="{FF2B5EF4-FFF2-40B4-BE49-F238E27FC236}">
                <a16:creationId xmlns:a16="http://schemas.microsoft.com/office/drawing/2014/main" id="{EFBC352F-B536-EC4D-B826-154C9D57F58D}"/>
              </a:ext>
            </a:extLst>
          </p:cNvPr>
          <p:cNvSpPr>
            <a:spLocks noChangeArrowheads="1"/>
          </p:cNvSpPr>
          <p:nvPr/>
        </p:nvSpPr>
        <p:spPr bwMode="auto">
          <a:xfrm>
            <a:off x="6648738" y="3361309"/>
            <a:ext cx="304800" cy="381000"/>
          </a:xfrm>
          <a:prstGeom prst="rect">
            <a:avLst/>
          </a:prstGeom>
          <a:noFill/>
          <a:ln w="38100">
            <a:solidFill>
              <a:srgbClr val="CC33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latin typeface="Calibri" panose="020F0502020204030204" pitchFamily="34" charset="0"/>
            </a:endParaRPr>
          </a:p>
        </p:txBody>
      </p:sp>
      <p:sp>
        <p:nvSpPr>
          <p:cNvPr id="39951" name="Rectangle 15">
            <a:extLst>
              <a:ext uri="{FF2B5EF4-FFF2-40B4-BE49-F238E27FC236}">
                <a16:creationId xmlns:a16="http://schemas.microsoft.com/office/drawing/2014/main" id="{2B6DC258-6E27-E44F-BE14-CA16A143D353}"/>
              </a:ext>
            </a:extLst>
          </p:cNvPr>
          <p:cNvSpPr>
            <a:spLocks noChangeArrowheads="1"/>
          </p:cNvSpPr>
          <p:nvPr/>
        </p:nvSpPr>
        <p:spPr bwMode="auto">
          <a:xfrm>
            <a:off x="5277138" y="3361309"/>
            <a:ext cx="304800" cy="381000"/>
          </a:xfrm>
          <a:prstGeom prst="rect">
            <a:avLst/>
          </a:prstGeom>
          <a:noFill/>
          <a:ln w="38100">
            <a:solidFill>
              <a:srgbClr val="CC33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latin typeface="Calibri" panose="020F0502020204030204" pitchFamily="34" charset="0"/>
            </a:endParaRPr>
          </a:p>
        </p:txBody>
      </p:sp>
      <p:sp>
        <p:nvSpPr>
          <p:cNvPr id="2" name="Date Placeholder 1">
            <a:extLst>
              <a:ext uri="{FF2B5EF4-FFF2-40B4-BE49-F238E27FC236}">
                <a16:creationId xmlns:a16="http://schemas.microsoft.com/office/drawing/2014/main" id="{C22B9B54-56B0-CB49-818C-60D8581339A6}"/>
              </a:ext>
            </a:extLst>
          </p:cNvPr>
          <p:cNvSpPr>
            <a:spLocks noGrp="1"/>
          </p:cNvSpPr>
          <p:nvPr>
            <p:ph type="dt" sz="half" idx="10"/>
          </p:nvPr>
        </p:nvSpPr>
        <p:spPr/>
        <p:txBody>
          <a:bodyPr/>
          <a:lstStyle/>
          <a:p>
            <a:r>
              <a:rPr lang="en-US"/>
              <a:t>First Semester 2020-2021</a:t>
            </a:r>
            <a:endParaRPr lang="en-US" dirty="0"/>
          </a:p>
        </p:txBody>
      </p:sp>
      <p:sp>
        <p:nvSpPr>
          <p:cNvPr id="3" name="Footer Placeholder 2">
            <a:extLst>
              <a:ext uri="{FF2B5EF4-FFF2-40B4-BE49-F238E27FC236}">
                <a16:creationId xmlns:a16="http://schemas.microsoft.com/office/drawing/2014/main" id="{DE0B63A7-94C0-E14B-9F17-265BACBE6849}"/>
              </a:ext>
            </a:extLst>
          </p:cNvPr>
          <p:cNvSpPr>
            <a:spLocks noGrp="1"/>
          </p:cNvSpPr>
          <p:nvPr>
            <p:ph type="ftr" sz="quarter" idx="11"/>
          </p:nvPr>
        </p:nvSpPr>
        <p:spPr>
          <a:xfrm>
            <a:off x="304802" y="6310312"/>
            <a:ext cx="7201471" cy="365125"/>
          </a:xfrm>
        </p:spPr>
        <p:txBody>
          <a:bodyPr/>
          <a:lstStyle/>
          <a:p>
            <a:r>
              <a:rPr lang="en-US" dirty="0"/>
              <a:t>Dr. Malak Abdullah</a:t>
            </a:r>
          </a:p>
        </p:txBody>
      </p:sp>
    </p:spTree>
    <p:extLst>
      <p:ext uri="{BB962C8B-B14F-4D97-AF65-F5344CB8AC3E}">
        <p14:creationId xmlns:p14="http://schemas.microsoft.com/office/powerpoint/2010/main" val="305897590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018EC13-3DE2-C843-9CC9-C55793F26369}"/>
              </a:ext>
            </a:extLst>
          </p:cNvPr>
          <p:cNvSpPr>
            <a:spLocks noGrp="1"/>
          </p:cNvSpPr>
          <p:nvPr>
            <p:ph type="dt" sz="half" idx="10"/>
          </p:nvPr>
        </p:nvSpPr>
        <p:spPr/>
        <p:txBody>
          <a:bodyPr/>
          <a:lstStyle/>
          <a:p>
            <a:r>
              <a:rPr lang="en-US"/>
              <a:t>First Semester 2020-2021</a:t>
            </a:r>
            <a:endParaRPr lang="en-US" dirty="0"/>
          </a:p>
        </p:txBody>
      </p:sp>
      <p:sp>
        <p:nvSpPr>
          <p:cNvPr id="3" name="Footer Placeholder 2">
            <a:extLst>
              <a:ext uri="{FF2B5EF4-FFF2-40B4-BE49-F238E27FC236}">
                <a16:creationId xmlns:a16="http://schemas.microsoft.com/office/drawing/2014/main" id="{73F035CF-977F-C94F-BF7A-8EF746C900B9}"/>
              </a:ext>
            </a:extLst>
          </p:cNvPr>
          <p:cNvSpPr>
            <a:spLocks noGrp="1"/>
          </p:cNvSpPr>
          <p:nvPr>
            <p:ph type="ftr" sz="quarter" idx="11"/>
          </p:nvPr>
        </p:nvSpPr>
        <p:spPr/>
        <p:txBody>
          <a:bodyPr/>
          <a:lstStyle/>
          <a:p>
            <a:r>
              <a:rPr lang="en-US"/>
              <a:t>Dr. Malak Abdullah</a:t>
            </a:r>
            <a:endParaRPr lang="en-US" dirty="0"/>
          </a:p>
        </p:txBody>
      </p:sp>
      <p:sp>
        <p:nvSpPr>
          <p:cNvPr id="4" name="Slide Number Placeholder 3">
            <a:extLst>
              <a:ext uri="{FF2B5EF4-FFF2-40B4-BE49-F238E27FC236}">
                <a16:creationId xmlns:a16="http://schemas.microsoft.com/office/drawing/2014/main" id="{B4439068-92A0-C04E-B4C3-94B04722B786}"/>
              </a:ext>
            </a:extLst>
          </p:cNvPr>
          <p:cNvSpPr>
            <a:spLocks noGrp="1"/>
          </p:cNvSpPr>
          <p:nvPr>
            <p:ph type="sldNum" sz="quarter" idx="12"/>
          </p:nvPr>
        </p:nvSpPr>
        <p:spPr/>
        <p:txBody>
          <a:bodyPr/>
          <a:lstStyle/>
          <a:p>
            <a:fld id="{D8C2E80E-A818-EA4B-839C-9030708D7285}" type="slidenum">
              <a:rPr lang="en-US" smtClean="0"/>
              <a:t>43</a:t>
            </a:fld>
            <a:endParaRPr lang="en-US" dirty="0"/>
          </a:p>
        </p:txBody>
      </p:sp>
      <p:pic>
        <p:nvPicPr>
          <p:cNvPr id="5" name="Picture 4">
            <a:extLst>
              <a:ext uri="{FF2B5EF4-FFF2-40B4-BE49-F238E27FC236}">
                <a16:creationId xmlns:a16="http://schemas.microsoft.com/office/drawing/2014/main" id="{087BD383-6B4F-724D-8E3D-3A73520C3D53}"/>
              </a:ext>
            </a:extLst>
          </p:cNvPr>
          <p:cNvPicPr>
            <a:picLocks noChangeAspect="1"/>
          </p:cNvPicPr>
          <p:nvPr/>
        </p:nvPicPr>
        <p:blipFill>
          <a:blip r:embed="rId2"/>
          <a:stretch>
            <a:fillRect/>
          </a:stretch>
        </p:blipFill>
        <p:spPr>
          <a:xfrm>
            <a:off x="473995" y="1543987"/>
            <a:ext cx="11106443" cy="2983563"/>
          </a:xfrm>
          <a:prstGeom prst="rect">
            <a:avLst/>
          </a:prstGeom>
        </p:spPr>
      </p:pic>
    </p:spTree>
    <p:extLst>
      <p:ext uri="{BB962C8B-B14F-4D97-AF65-F5344CB8AC3E}">
        <p14:creationId xmlns:p14="http://schemas.microsoft.com/office/powerpoint/2010/main" val="225931307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FB5D53-30FF-F747-B667-E3C2E1D1EFEA}"/>
              </a:ext>
            </a:extLst>
          </p:cNvPr>
          <p:cNvSpPr>
            <a:spLocks noGrp="1"/>
          </p:cNvSpPr>
          <p:nvPr>
            <p:ph type="title"/>
          </p:nvPr>
        </p:nvSpPr>
        <p:spPr/>
        <p:txBody>
          <a:bodyPr/>
          <a:lstStyle/>
          <a:p>
            <a:r>
              <a:rPr lang="en-US" dirty="0"/>
              <a:t>Gradient Boosting</a:t>
            </a:r>
          </a:p>
        </p:txBody>
      </p:sp>
      <p:sp>
        <p:nvSpPr>
          <p:cNvPr id="3" name="Content Placeholder 2">
            <a:extLst>
              <a:ext uri="{FF2B5EF4-FFF2-40B4-BE49-F238E27FC236}">
                <a16:creationId xmlns:a16="http://schemas.microsoft.com/office/drawing/2014/main" id="{2B6FECA4-A6FC-CC4D-86F8-F5EFE358E218}"/>
              </a:ext>
            </a:extLst>
          </p:cNvPr>
          <p:cNvSpPr>
            <a:spLocks noGrp="1"/>
          </p:cNvSpPr>
          <p:nvPr>
            <p:ph idx="1"/>
          </p:nvPr>
        </p:nvSpPr>
        <p:spPr/>
        <p:txBody>
          <a:bodyPr>
            <a:normAutofit/>
          </a:bodyPr>
          <a:lstStyle/>
          <a:p>
            <a:r>
              <a:rPr lang="en-US" dirty="0"/>
              <a:t>Another very popular Boosting algorithm is Gradient Boosting.</a:t>
            </a:r>
          </a:p>
          <a:p>
            <a:r>
              <a:rPr lang="en-US" dirty="0"/>
              <a:t>Just like AdaBoost, Gradient Boosting works by sequentially adding predictors to an ensemble, each one correcting its predecessor. However, instead of tweaking the instance weights at every iteration like AdaBoost does, this method tries to fit the new predictor to the residual errors made by the previous predictor.</a:t>
            </a:r>
          </a:p>
          <a:p>
            <a:endParaRPr lang="en-US" dirty="0"/>
          </a:p>
        </p:txBody>
      </p:sp>
      <p:sp>
        <p:nvSpPr>
          <p:cNvPr id="4" name="Date Placeholder 3">
            <a:extLst>
              <a:ext uri="{FF2B5EF4-FFF2-40B4-BE49-F238E27FC236}">
                <a16:creationId xmlns:a16="http://schemas.microsoft.com/office/drawing/2014/main" id="{189C0848-C7D9-0247-8C12-B99CFE178B86}"/>
              </a:ext>
            </a:extLst>
          </p:cNvPr>
          <p:cNvSpPr>
            <a:spLocks noGrp="1"/>
          </p:cNvSpPr>
          <p:nvPr>
            <p:ph type="dt" sz="half" idx="10"/>
          </p:nvPr>
        </p:nvSpPr>
        <p:spPr/>
        <p:txBody>
          <a:bodyPr/>
          <a:lstStyle/>
          <a:p>
            <a:r>
              <a:rPr lang="en-US"/>
              <a:t>First Semester 2020-2021</a:t>
            </a:r>
            <a:endParaRPr lang="en-US" dirty="0"/>
          </a:p>
        </p:txBody>
      </p:sp>
      <p:sp>
        <p:nvSpPr>
          <p:cNvPr id="5" name="Footer Placeholder 4">
            <a:extLst>
              <a:ext uri="{FF2B5EF4-FFF2-40B4-BE49-F238E27FC236}">
                <a16:creationId xmlns:a16="http://schemas.microsoft.com/office/drawing/2014/main" id="{B9036A84-9557-934A-A61D-8C505579BB9E}"/>
              </a:ext>
            </a:extLst>
          </p:cNvPr>
          <p:cNvSpPr>
            <a:spLocks noGrp="1"/>
          </p:cNvSpPr>
          <p:nvPr>
            <p:ph type="ftr" sz="quarter" idx="11"/>
          </p:nvPr>
        </p:nvSpPr>
        <p:spPr/>
        <p:txBody>
          <a:bodyPr/>
          <a:lstStyle/>
          <a:p>
            <a:r>
              <a:rPr lang="en-US"/>
              <a:t>Dr. Malak Abdullah</a:t>
            </a:r>
            <a:endParaRPr lang="en-US" dirty="0"/>
          </a:p>
        </p:txBody>
      </p:sp>
      <p:sp>
        <p:nvSpPr>
          <p:cNvPr id="6" name="Slide Number Placeholder 5">
            <a:extLst>
              <a:ext uri="{FF2B5EF4-FFF2-40B4-BE49-F238E27FC236}">
                <a16:creationId xmlns:a16="http://schemas.microsoft.com/office/drawing/2014/main" id="{35837214-E3DC-5342-9CCF-D500615D7430}"/>
              </a:ext>
            </a:extLst>
          </p:cNvPr>
          <p:cNvSpPr>
            <a:spLocks noGrp="1"/>
          </p:cNvSpPr>
          <p:nvPr>
            <p:ph type="sldNum" sz="quarter" idx="12"/>
          </p:nvPr>
        </p:nvSpPr>
        <p:spPr/>
        <p:txBody>
          <a:bodyPr/>
          <a:lstStyle/>
          <a:p>
            <a:fld id="{D8C2E80E-A818-EA4B-839C-9030708D7285}" type="slidenum">
              <a:rPr lang="en-US" smtClean="0"/>
              <a:t>44</a:t>
            </a:fld>
            <a:endParaRPr lang="en-US" dirty="0"/>
          </a:p>
        </p:txBody>
      </p:sp>
      <p:pic>
        <p:nvPicPr>
          <p:cNvPr id="7" name="Picture 6">
            <a:extLst>
              <a:ext uri="{FF2B5EF4-FFF2-40B4-BE49-F238E27FC236}">
                <a16:creationId xmlns:a16="http://schemas.microsoft.com/office/drawing/2014/main" id="{DDE04291-52C8-B74B-8282-435E4081B1A2}"/>
              </a:ext>
            </a:extLst>
          </p:cNvPr>
          <p:cNvPicPr>
            <a:picLocks noChangeAspect="1"/>
          </p:cNvPicPr>
          <p:nvPr/>
        </p:nvPicPr>
        <p:blipFill>
          <a:blip r:embed="rId2"/>
          <a:stretch>
            <a:fillRect/>
          </a:stretch>
        </p:blipFill>
        <p:spPr>
          <a:xfrm>
            <a:off x="1861392" y="3538448"/>
            <a:ext cx="7398355" cy="2371450"/>
          </a:xfrm>
          <a:prstGeom prst="rect">
            <a:avLst/>
          </a:prstGeom>
        </p:spPr>
      </p:pic>
    </p:spTree>
    <p:extLst>
      <p:ext uri="{BB962C8B-B14F-4D97-AF65-F5344CB8AC3E}">
        <p14:creationId xmlns:p14="http://schemas.microsoft.com/office/powerpoint/2010/main" val="223000649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20A68A-C21C-2B48-A4B9-92D727D50CF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4720B35-0792-BF43-B9BC-0D62694A26C8}"/>
              </a:ext>
            </a:extLst>
          </p:cNvPr>
          <p:cNvSpPr>
            <a:spLocks noGrp="1"/>
          </p:cNvSpPr>
          <p:nvPr>
            <p:ph idx="1"/>
          </p:nvPr>
        </p:nvSpPr>
        <p:spPr/>
        <p:txBody>
          <a:bodyPr/>
          <a:lstStyle/>
          <a:p>
            <a:endParaRPr lang="en-US" dirty="0"/>
          </a:p>
        </p:txBody>
      </p:sp>
      <p:sp>
        <p:nvSpPr>
          <p:cNvPr id="4" name="Date Placeholder 3">
            <a:extLst>
              <a:ext uri="{FF2B5EF4-FFF2-40B4-BE49-F238E27FC236}">
                <a16:creationId xmlns:a16="http://schemas.microsoft.com/office/drawing/2014/main" id="{0EC090A2-12F5-AF4C-ACFA-E11316D88122}"/>
              </a:ext>
            </a:extLst>
          </p:cNvPr>
          <p:cNvSpPr>
            <a:spLocks noGrp="1"/>
          </p:cNvSpPr>
          <p:nvPr>
            <p:ph type="dt" sz="half" idx="10"/>
          </p:nvPr>
        </p:nvSpPr>
        <p:spPr/>
        <p:txBody>
          <a:bodyPr/>
          <a:lstStyle/>
          <a:p>
            <a:r>
              <a:rPr lang="en-US"/>
              <a:t>First Semester 2020-2021</a:t>
            </a:r>
            <a:endParaRPr lang="en-US" dirty="0"/>
          </a:p>
        </p:txBody>
      </p:sp>
      <p:sp>
        <p:nvSpPr>
          <p:cNvPr id="5" name="Footer Placeholder 4">
            <a:extLst>
              <a:ext uri="{FF2B5EF4-FFF2-40B4-BE49-F238E27FC236}">
                <a16:creationId xmlns:a16="http://schemas.microsoft.com/office/drawing/2014/main" id="{40D39D2E-E97B-2948-8627-623C8A65336A}"/>
              </a:ext>
            </a:extLst>
          </p:cNvPr>
          <p:cNvSpPr>
            <a:spLocks noGrp="1"/>
          </p:cNvSpPr>
          <p:nvPr>
            <p:ph type="ftr" sz="quarter" idx="11"/>
          </p:nvPr>
        </p:nvSpPr>
        <p:spPr/>
        <p:txBody>
          <a:bodyPr/>
          <a:lstStyle/>
          <a:p>
            <a:r>
              <a:rPr lang="en-US"/>
              <a:t>Dr. Malak Abdullah</a:t>
            </a:r>
            <a:endParaRPr lang="en-US" dirty="0"/>
          </a:p>
        </p:txBody>
      </p:sp>
      <p:sp>
        <p:nvSpPr>
          <p:cNvPr id="6" name="Slide Number Placeholder 5">
            <a:extLst>
              <a:ext uri="{FF2B5EF4-FFF2-40B4-BE49-F238E27FC236}">
                <a16:creationId xmlns:a16="http://schemas.microsoft.com/office/drawing/2014/main" id="{E5837121-C8EA-8440-A19B-9BB5C9719525}"/>
              </a:ext>
            </a:extLst>
          </p:cNvPr>
          <p:cNvSpPr>
            <a:spLocks noGrp="1"/>
          </p:cNvSpPr>
          <p:nvPr>
            <p:ph type="sldNum" sz="quarter" idx="12"/>
          </p:nvPr>
        </p:nvSpPr>
        <p:spPr/>
        <p:txBody>
          <a:bodyPr/>
          <a:lstStyle/>
          <a:p>
            <a:fld id="{D8C2E80E-A818-EA4B-839C-9030708D7285}" type="slidenum">
              <a:rPr lang="en-US" smtClean="0"/>
              <a:t>45</a:t>
            </a:fld>
            <a:endParaRPr lang="en-US" dirty="0"/>
          </a:p>
        </p:txBody>
      </p:sp>
      <p:pic>
        <p:nvPicPr>
          <p:cNvPr id="7" name="Picture 6">
            <a:extLst>
              <a:ext uri="{FF2B5EF4-FFF2-40B4-BE49-F238E27FC236}">
                <a16:creationId xmlns:a16="http://schemas.microsoft.com/office/drawing/2014/main" id="{317902CB-D79D-2848-887B-EED30F6F07B4}"/>
              </a:ext>
            </a:extLst>
          </p:cNvPr>
          <p:cNvPicPr>
            <a:picLocks noChangeAspect="1"/>
          </p:cNvPicPr>
          <p:nvPr/>
        </p:nvPicPr>
        <p:blipFill>
          <a:blip r:embed="rId2"/>
          <a:stretch>
            <a:fillRect/>
          </a:stretch>
        </p:blipFill>
        <p:spPr>
          <a:xfrm>
            <a:off x="210969" y="3647760"/>
            <a:ext cx="3012988" cy="1485034"/>
          </a:xfrm>
          <a:prstGeom prst="rect">
            <a:avLst/>
          </a:prstGeom>
        </p:spPr>
      </p:pic>
      <p:pic>
        <p:nvPicPr>
          <p:cNvPr id="8" name="Picture 7">
            <a:extLst>
              <a:ext uri="{FF2B5EF4-FFF2-40B4-BE49-F238E27FC236}">
                <a16:creationId xmlns:a16="http://schemas.microsoft.com/office/drawing/2014/main" id="{8BAEDAA4-E2DF-F84D-93D3-9EA95E3522D7}"/>
              </a:ext>
            </a:extLst>
          </p:cNvPr>
          <p:cNvPicPr>
            <a:picLocks noChangeAspect="1"/>
          </p:cNvPicPr>
          <p:nvPr/>
        </p:nvPicPr>
        <p:blipFill>
          <a:blip r:embed="rId3"/>
          <a:stretch>
            <a:fillRect/>
          </a:stretch>
        </p:blipFill>
        <p:spPr>
          <a:xfrm>
            <a:off x="163854" y="5304244"/>
            <a:ext cx="3464690" cy="856440"/>
          </a:xfrm>
          <a:prstGeom prst="rect">
            <a:avLst/>
          </a:prstGeom>
        </p:spPr>
      </p:pic>
      <p:pic>
        <p:nvPicPr>
          <p:cNvPr id="9" name="Picture 8">
            <a:extLst>
              <a:ext uri="{FF2B5EF4-FFF2-40B4-BE49-F238E27FC236}">
                <a16:creationId xmlns:a16="http://schemas.microsoft.com/office/drawing/2014/main" id="{89F1760D-EB29-C04F-AD19-9CF99743DD7D}"/>
              </a:ext>
            </a:extLst>
          </p:cNvPr>
          <p:cNvPicPr>
            <a:picLocks noChangeAspect="1"/>
          </p:cNvPicPr>
          <p:nvPr/>
        </p:nvPicPr>
        <p:blipFill>
          <a:blip r:embed="rId4"/>
          <a:stretch>
            <a:fillRect/>
          </a:stretch>
        </p:blipFill>
        <p:spPr>
          <a:xfrm>
            <a:off x="262647" y="1343160"/>
            <a:ext cx="2961310" cy="1111630"/>
          </a:xfrm>
          <a:prstGeom prst="rect">
            <a:avLst/>
          </a:prstGeom>
        </p:spPr>
      </p:pic>
      <p:pic>
        <p:nvPicPr>
          <p:cNvPr id="10" name="Picture 9">
            <a:extLst>
              <a:ext uri="{FF2B5EF4-FFF2-40B4-BE49-F238E27FC236}">
                <a16:creationId xmlns:a16="http://schemas.microsoft.com/office/drawing/2014/main" id="{62EB5BF7-2FD8-AB4C-AE68-06EFDF6CFFC0}"/>
              </a:ext>
            </a:extLst>
          </p:cNvPr>
          <p:cNvPicPr>
            <a:picLocks noChangeAspect="1"/>
          </p:cNvPicPr>
          <p:nvPr/>
        </p:nvPicPr>
        <p:blipFill>
          <a:blip r:embed="rId5"/>
          <a:stretch>
            <a:fillRect/>
          </a:stretch>
        </p:blipFill>
        <p:spPr>
          <a:xfrm>
            <a:off x="163854" y="2555374"/>
            <a:ext cx="2961310" cy="860956"/>
          </a:xfrm>
          <a:prstGeom prst="rect">
            <a:avLst/>
          </a:prstGeom>
        </p:spPr>
      </p:pic>
      <p:pic>
        <p:nvPicPr>
          <p:cNvPr id="11" name="Picture 10">
            <a:extLst>
              <a:ext uri="{FF2B5EF4-FFF2-40B4-BE49-F238E27FC236}">
                <a16:creationId xmlns:a16="http://schemas.microsoft.com/office/drawing/2014/main" id="{FF05B7F2-1BF8-1D4C-ADA8-645A64488255}"/>
              </a:ext>
            </a:extLst>
          </p:cNvPr>
          <p:cNvPicPr>
            <a:picLocks noChangeAspect="1"/>
          </p:cNvPicPr>
          <p:nvPr/>
        </p:nvPicPr>
        <p:blipFill>
          <a:blip r:embed="rId6"/>
          <a:stretch>
            <a:fillRect/>
          </a:stretch>
        </p:blipFill>
        <p:spPr>
          <a:xfrm>
            <a:off x="5798927" y="769996"/>
            <a:ext cx="6460099" cy="4725934"/>
          </a:xfrm>
          <a:prstGeom prst="rect">
            <a:avLst/>
          </a:prstGeom>
        </p:spPr>
      </p:pic>
      <p:pic>
        <p:nvPicPr>
          <p:cNvPr id="12" name="Picture 11">
            <a:extLst>
              <a:ext uri="{FF2B5EF4-FFF2-40B4-BE49-F238E27FC236}">
                <a16:creationId xmlns:a16="http://schemas.microsoft.com/office/drawing/2014/main" id="{8D50A73D-1377-B742-86D8-DE48461517A6}"/>
              </a:ext>
            </a:extLst>
          </p:cNvPr>
          <p:cNvPicPr>
            <a:picLocks noChangeAspect="1"/>
          </p:cNvPicPr>
          <p:nvPr/>
        </p:nvPicPr>
        <p:blipFill>
          <a:blip r:embed="rId7"/>
          <a:stretch>
            <a:fillRect/>
          </a:stretch>
        </p:blipFill>
        <p:spPr>
          <a:xfrm>
            <a:off x="3121500" y="2686220"/>
            <a:ext cx="2602192" cy="665503"/>
          </a:xfrm>
          <a:prstGeom prst="rect">
            <a:avLst/>
          </a:prstGeom>
        </p:spPr>
      </p:pic>
      <p:pic>
        <p:nvPicPr>
          <p:cNvPr id="13" name="Picture 12">
            <a:extLst>
              <a:ext uri="{FF2B5EF4-FFF2-40B4-BE49-F238E27FC236}">
                <a16:creationId xmlns:a16="http://schemas.microsoft.com/office/drawing/2014/main" id="{DD8320EC-B729-554B-9493-382090AD6BAE}"/>
              </a:ext>
            </a:extLst>
          </p:cNvPr>
          <p:cNvPicPr>
            <a:picLocks noChangeAspect="1"/>
          </p:cNvPicPr>
          <p:nvPr/>
        </p:nvPicPr>
        <p:blipFill>
          <a:blip r:embed="rId8"/>
          <a:stretch>
            <a:fillRect/>
          </a:stretch>
        </p:blipFill>
        <p:spPr>
          <a:xfrm>
            <a:off x="262647" y="127851"/>
            <a:ext cx="6096000" cy="546131"/>
          </a:xfrm>
          <a:prstGeom prst="rect">
            <a:avLst/>
          </a:prstGeom>
        </p:spPr>
      </p:pic>
    </p:spTree>
    <p:extLst>
      <p:ext uri="{BB962C8B-B14F-4D97-AF65-F5344CB8AC3E}">
        <p14:creationId xmlns:p14="http://schemas.microsoft.com/office/powerpoint/2010/main" val="300365162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916A6-71CF-AB42-845F-6A8675C81F87}"/>
              </a:ext>
            </a:extLst>
          </p:cNvPr>
          <p:cNvSpPr>
            <a:spLocks noGrp="1"/>
          </p:cNvSpPr>
          <p:nvPr>
            <p:ph type="title"/>
          </p:nvPr>
        </p:nvSpPr>
        <p:spPr/>
        <p:txBody>
          <a:bodyPr/>
          <a:lstStyle/>
          <a:p>
            <a:endParaRPr lang="en-US"/>
          </a:p>
        </p:txBody>
      </p:sp>
      <p:pic>
        <p:nvPicPr>
          <p:cNvPr id="11" name="Content Placeholder 10">
            <a:extLst>
              <a:ext uri="{FF2B5EF4-FFF2-40B4-BE49-F238E27FC236}">
                <a16:creationId xmlns:a16="http://schemas.microsoft.com/office/drawing/2014/main" id="{EDA2B4B5-2262-444C-936F-5E74A84B3C96}"/>
              </a:ext>
            </a:extLst>
          </p:cNvPr>
          <p:cNvPicPr>
            <a:picLocks noGrp="1" noChangeAspect="1"/>
          </p:cNvPicPr>
          <p:nvPr>
            <p:ph idx="1"/>
          </p:nvPr>
        </p:nvPicPr>
        <p:blipFill>
          <a:blip r:embed="rId2"/>
          <a:stretch>
            <a:fillRect/>
          </a:stretch>
        </p:blipFill>
        <p:spPr>
          <a:xfrm>
            <a:off x="5953209" y="2595054"/>
            <a:ext cx="5943600" cy="2654300"/>
          </a:xfrm>
          <a:prstGeom prst="rect">
            <a:avLst/>
          </a:prstGeom>
        </p:spPr>
      </p:pic>
      <p:sp>
        <p:nvSpPr>
          <p:cNvPr id="4" name="Date Placeholder 3">
            <a:extLst>
              <a:ext uri="{FF2B5EF4-FFF2-40B4-BE49-F238E27FC236}">
                <a16:creationId xmlns:a16="http://schemas.microsoft.com/office/drawing/2014/main" id="{FD27BE0D-EA74-2B46-A15F-5E39405DE53A}"/>
              </a:ext>
            </a:extLst>
          </p:cNvPr>
          <p:cNvSpPr>
            <a:spLocks noGrp="1"/>
          </p:cNvSpPr>
          <p:nvPr>
            <p:ph type="dt" sz="half" idx="10"/>
          </p:nvPr>
        </p:nvSpPr>
        <p:spPr/>
        <p:txBody>
          <a:bodyPr/>
          <a:lstStyle/>
          <a:p>
            <a:r>
              <a:rPr lang="en-US"/>
              <a:t>First Semester 2020-2021</a:t>
            </a:r>
            <a:endParaRPr lang="en-US" dirty="0"/>
          </a:p>
        </p:txBody>
      </p:sp>
      <p:sp>
        <p:nvSpPr>
          <p:cNvPr id="5" name="Footer Placeholder 4">
            <a:extLst>
              <a:ext uri="{FF2B5EF4-FFF2-40B4-BE49-F238E27FC236}">
                <a16:creationId xmlns:a16="http://schemas.microsoft.com/office/drawing/2014/main" id="{B1ED0BF9-F013-9048-B389-310C80AD7A2B}"/>
              </a:ext>
            </a:extLst>
          </p:cNvPr>
          <p:cNvSpPr>
            <a:spLocks noGrp="1"/>
          </p:cNvSpPr>
          <p:nvPr>
            <p:ph type="ftr" sz="quarter" idx="11"/>
          </p:nvPr>
        </p:nvSpPr>
        <p:spPr/>
        <p:txBody>
          <a:bodyPr/>
          <a:lstStyle/>
          <a:p>
            <a:r>
              <a:rPr lang="en-US"/>
              <a:t>Dr. Malak Abdullah</a:t>
            </a:r>
            <a:endParaRPr lang="en-US" dirty="0"/>
          </a:p>
        </p:txBody>
      </p:sp>
      <p:sp>
        <p:nvSpPr>
          <p:cNvPr id="6" name="Slide Number Placeholder 5">
            <a:extLst>
              <a:ext uri="{FF2B5EF4-FFF2-40B4-BE49-F238E27FC236}">
                <a16:creationId xmlns:a16="http://schemas.microsoft.com/office/drawing/2014/main" id="{F031D5D2-6A20-7942-AB47-8212EE20E664}"/>
              </a:ext>
            </a:extLst>
          </p:cNvPr>
          <p:cNvSpPr>
            <a:spLocks noGrp="1"/>
          </p:cNvSpPr>
          <p:nvPr>
            <p:ph type="sldNum" sz="quarter" idx="12"/>
          </p:nvPr>
        </p:nvSpPr>
        <p:spPr/>
        <p:txBody>
          <a:bodyPr/>
          <a:lstStyle/>
          <a:p>
            <a:fld id="{D8C2E80E-A818-EA4B-839C-9030708D7285}" type="slidenum">
              <a:rPr lang="en-US" smtClean="0"/>
              <a:t>46</a:t>
            </a:fld>
            <a:endParaRPr lang="en-US" dirty="0"/>
          </a:p>
        </p:txBody>
      </p:sp>
      <p:pic>
        <p:nvPicPr>
          <p:cNvPr id="7" name="Picture 6">
            <a:extLst>
              <a:ext uri="{FF2B5EF4-FFF2-40B4-BE49-F238E27FC236}">
                <a16:creationId xmlns:a16="http://schemas.microsoft.com/office/drawing/2014/main" id="{9C5CA274-EC33-0D49-96F9-9328ABEC3EA2}"/>
              </a:ext>
            </a:extLst>
          </p:cNvPr>
          <p:cNvPicPr>
            <a:picLocks noChangeAspect="1"/>
          </p:cNvPicPr>
          <p:nvPr/>
        </p:nvPicPr>
        <p:blipFill>
          <a:blip r:embed="rId3"/>
          <a:stretch>
            <a:fillRect/>
          </a:stretch>
        </p:blipFill>
        <p:spPr>
          <a:xfrm>
            <a:off x="288494" y="1571625"/>
            <a:ext cx="5515459" cy="4506969"/>
          </a:xfrm>
          <a:prstGeom prst="rect">
            <a:avLst/>
          </a:prstGeom>
        </p:spPr>
      </p:pic>
      <p:pic>
        <p:nvPicPr>
          <p:cNvPr id="9" name="Picture 8">
            <a:extLst>
              <a:ext uri="{FF2B5EF4-FFF2-40B4-BE49-F238E27FC236}">
                <a16:creationId xmlns:a16="http://schemas.microsoft.com/office/drawing/2014/main" id="{4D8FFC6B-246F-2C40-A87D-225431366361}"/>
              </a:ext>
            </a:extLst>
          </p:cNvPr>
          <p:cNvPicPr>
            <a:picLocks noChangeAspect="1"/>
          </p:cNvPicPr>
          <p:nvPr/>
        </p:nvPicPr>
        <p:blipFill>
          <a:blip r:embed="rId4"/>
          <a:stretch>
            <a:fillRect/>
          </a:stretch>
        </p:blipFill>
        <p:spPr>
          <a:xfrm>
            <a:off x="7170101" y="951847"/>
            <a:ext cx="4211506" cy="732436"/>
          </a:xfrm>
          <a:prstGeom prst="rect">
            <a:avLst/>
          </a:prstGeom>
        </p:spPr>
      </p:pic>
      <p:pic>
        <p:nvPicPr>
          <p:cNvPr id="10" name="Picture 9">
            <a:extLst>
              <a:ext uri="{FF2B5EF4-FFF2-40B4-BE49-F238E27FC236}">
                <a16:creationId xmlns:a16="http://schemas.microsoft.com/office/drawing/2014/main" id="{3A6DFCF2-CD66-8143-9ADF-9A624EB39D15}"/>
              </a:ext>
            </a:extLst>
          </p:cNvPr>
          <p:cNvPicPr>
            <a:picLocks noChangeAspect="1"/>
          </p:cNvPicPr>
          <p:nvPr/>
        </p:nvPicPr>
        <p:blipFill>
          <a:blip r:embed="rId5"/>
          <a:stretch>
            <a:fillRect/>
          </a:stretch>
        </p:blipFill>
        <p:spPr>
          <a:xfrm>
            <a:off x="8104313" y="1881571"/>
            <a:ext cx="2469388" cy="340923"/>
          </a:xfrm>
          <a:prstGeom prst="rect">
            <a:avLst/>
          </a:prstGeom>
        </p:spPr>
      </p:pic>
      <p:pic>
        <p:nvPicPr>
          <p:cNvPr id="12" name="Picture 11">
            <a:extLst>
              <a:ext uri="{FF2B5EF4-FFF2-40B4-BE49-F238E27FC236}">
                <a16:creationId xmlns:a16="http://schemas.microsoft.com/office/drawing/2014/main" id="{6E317917-CA65-794C-AE29-D1BA237F087A}"/>
              </a:ext>
            </a:extLst>
          </p:cNvPr>
          <p:cNvPicPr>
            <a:picLocks noChangeAspect="1"/>
          </p:cNvPicPr>
          <p:nvPr/>
        </p:nvPicPr>
        <p:blipFill>
          <a:blip r:embed="rId6"/>
          <a:stretch>
            <a:fillRect/>
          </a:stretch>
        </p:blipFill>
        <p:spPr>
          <a:xfrm>
            <a:off x="6235889" y="5356516"/>
            <a:ext cx="1868424" cy="755494"/>
          </a:xfrm>
          <a:prstGeom prst="rect">
            <a:avLst/>
          </a:prstGeom>
        </p:spPr>
      </p:pic>
      <p:cxnSp>
        <p:nvCxnSpPr>
          <p:cNvPr id="14" name="Straight Arrow Connector 13">
            <a:extLst>
              <a:ext uri="{FF2B5EF4-FFF2-40B4-BE49-F238E27FC236}">
                <a16:creationId xmlns:a16="http://schemas.microsoft.com/office/drawing/2014/main" id="{AB869E8B-C9CF-E644-8B80-C5C6606C0816}"/>
              </a:ext>
            </a:extLst>
          </p:cNvPr>
          <p:cNvCxnSpPr>
            <a:cxnSpLocks/>
          </p:cNvCxnSpPr>
          <p:nvPr/>
        </p:nvCxnSpPr>
        <p:spPr>
          <a:xfrm flipV="1">
            <a:off x="7170101" y="5165867"/>
            <a:ext cx="0" cy="2589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50ABBDAF-AE77-E04C-A106-4F8B6A2F2BEC}"/>
              </a:ext>
            </a:extLst>
          </p:cNvPr>
          <p:cNvCxnSpPr>
            <a:stCxn id="12" idx="3"/>
          </p:cNvCxnSpPr>
          <p:nvPr/>
        </p:nvCxnSpPr>
        <p:spPr>
          <a:xfrm flipV="1">
            <a:off x="8104313" y="5147179"/>
            <a:ext cx="1815191" cy="5870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852608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22233C-FEDD-EB40-BA1B-1ACE3A0E9465}"/>
              </a:ext>
            </a:extLst>
          </p:cNvPr>
          <p:cNvSpPr>
            <a:spLocks noGrp="1"/>
          </p:cNvSpPr>
          <p:nvPr>
            <p:ph type="title"/>
          </p:nvPr>
        </p:nvSpPr>
        <p:spPr/>
        <p:txBody>
          <a:bodyPr/>
          <a:lstStyle/>
          <a:p>
            <a:endParaRPr lang="en-US"/>
          </a:p>
        </p:txBody>
      </p:sp>
      <p:sp>
        <p:nvSpPr>
          <p:cNvPr id="4" name="Date Placeholder 3">
            <a:extLst>
              <a:ext uri="{FF2B5EF4-FFF2-40B4-BE49-F238E27FC236}">
                <a16:creationId xmlns:a16="http://schemas.microsoft.com/office/drawing/2014/main" id="{E6756494-8D7A-3640-A1D8-4D80CCF2D371}"/>
              </a:ext>
            </a:extLst>
          </p:cNvPr>
          <p:cNvSpPr>
            <a:spLocks noGrp="1"/>
          </p:cNvSpPr>
          <p:nvPr>
            <p:ph type="dt" sz="half" idx="10"/>
          </p:nvPr>
        </p:nvSpPr>
        <p:spPr/>
        <p:txBody>
          <a:bodyPr/>
          <a:lstStyle/>
          <a:p>
            <a:r>
              <a:rPr lang="en-US"/>
              <a:t>First Semester 2020-2021</a:t>
            </a:r>
            <a:endParaRPr lang="en-US" dirty="0"/>
          </a:p>
        </p:txBody>
      </p:sp>
      <p:sp>
        <p:nvSpPr>
          <p:cNvPr id="5" name="Footer Placeholder 4">
            <a:extLst>
              <a:ext uri="{FF2B5EF4-FFF2-40B4-BE49-F238E27FC236}">
                <a16:creationId xmlns:a16="http://schemas.microsoft.com/office/drawing/2014/main" id="{E04EF9F9-93D6-1D4E-8D90-ECD875B0ECC2}"/>
              </a:ext>
            </a:extLst>
          </p:cNvPr>
          <p:cNvSpPr>
            <a:spLocks noGrp="1"/>
          </p:cNvSpPr>
          <p:nvPr>
            <p:ph type="ftr" sz="quarter" idx="11"/>
          </p:nvPr>
        </p:nvSpPr>
        <p:spPr/>
        <p:txBody>
          <a:bodyPr/>
          <a:lstStyle/>
          <a:p>
            <a:r>
              <a:rPr lang="en-US"/>
              <a:t>Dr. Malak Abdullah</a:t>
            </a:r>
            <a:endParaRPr lang="en-US" dirty="0"/>
          </a:p>
        </p:txBody>
      </p:sp>
      <p:sp>
        <p:nvSpPr>
          <p:cNvPr id="6" name="Slide Number Placeholder 5">
            <a:extLst>
              <a:ext uri="{FF2B5EF4-FFF2-40B4-BE49-F238E27FC236}">
                <a16:creationId xmlns:a16="http://schemas.microsoft.com/office/drawing/2014/main" id="{8882CC8D-AD2C-9C4A-B68B-6C69FED47BCB}"/>
              </a:ext>
            </a:extLst>
          </p:cNvPr>
          <p:cNvSpPr>
            <a:spLocks noGrp="1"/>
          </p:cNvSpPr>
          <p:nvPr>
            <p:ph type="sldNum" sz="quarter" idx="12"/>
          </p:nvPr>
        </p:nvSpPr>
        <p:spPr/>
        <p:txBody>
          <a:bodyPr/>
          <a:lstStyle/>
          <a:p>
            <a:fld id="{D8C2E80E-A818-EA4B-839C-9030708D7285}" type="slidenum">
              <a:rPr lang="en-US" smtClean="0"/>
              <a:t>47</a:t>
            </a:fld>
            <a:endParaRPr lang="en-US" dirty="0"/>
          </a:p>
        </p:txBody>
      </p:sp>
      <p:pic>
        <p:nvPicPr>
          <p:cNvPr id="7" name="Picture 6">
            <a:extLst>
              <a:ext uri="{FF2B5EF4-FFF2-40B4-BE49-F238E27FC236}">
                <a16:creationId xmlns:a16="http://schemas.microsoft.com/office/drawing/2014/main" id="{64DA473D-A44F-7E48-8F58-3665977CB01A}"/>
              </a:ext>
            </a:extLst>
          </p:cNvPr>
          <p:cNvPicPr>
            <a:picLocks noChangeAspect="1"/>
          </p:cNvPicPr>
          <p:nvPr/>
        </p:nvPicPr>
        <p:blipFill>
          <a:blip r:embed="rId2"/>
          <a:stretch>
            <a:fillRect/>
          </a:stretch>
        </p:blipFill>
        <p:spPr>
          <a:xfrm>
            <a:off x="490538" y="-12666"/>
            <a:ext cx="6450990" cy="2999783"/>
          </a:xfrm>
          <a:prstGeom prst="rect">
            <a:avLst/>
          </a:prstGeom>
        </p:spPr>
      </p:pic>
      <p:pic>
        <p:nvPicPr>
          <p:cNvPr id="11" name="Picture 10">
            <a:extLst>
              <a:ext uri="{FF2B5EF4-FFF2-40B4-BE49-F238E27FC236}">
                <a16:creationId xmlns:a16="http://schemas.microsoft.com/office/drawing/2014/main" id="{5E1E2E9F-2A59-B146-86ED-B0AF406DF960}"/>
              </a:ext>
            </a:extLst>
          </p:cNvPr>
          <p:cNvPicPr>
            <a:picLocks noChangeAspect="1"/>
          </p:cNvPicPr>
          <p:nvPr/>
        </p:nvPicPr>
        <p:blipFill>
          <a:blip r:embed="rId3"/>
          <a:stretch>
            <a:fillRect/>
          </a:stretch>
        </p:blipFill>
        <p:spPr>
          <a:xfrm>
            <a:off x="941874" y="27496"/>
            <a:ext cx="6023135" cy="1554591"/>
          </a:xfrm>
          <a:prstGeom prst="rect">
            <a:avLst/>
          </a:prstGeom>
        </p:spPr>
      </p:pic>
      <p:pic>
        <p:nvPicPr>
          <p:cNvPr id="12" name="Picture 11">
            <a:extLst>
              <a:ext uri="{FF2B5EF4-FFF2-40B4-BE49-F238E27FC236}">
                <a16:creationId xmlns:a16="http://schemas.microsoft.com/office/drawing/2014/main" id="{93F66321-6FD5-4840-988E-08AC1BF453FF}"/>
              </a:ext>
            </a:extLst>
          </p:cNvPr>
          <p:cNvPicPr>
            <a:picLocks noChangeAspect="1"/>
          </p:cNvPicPr>
          <p:nvPr/>
        </p:nvPicPr>
        <p:blipFill>
          <a:blip r:embed="rId4"/>
          <a:stretch>
            <a:fillRect/>
          </a:stretch>
        </p:blipFill>
        <p:spPr>
          <a:xfrm>
            <a:off x="6997845" y="871865"/>
            <a:ext cx="2756331" cy="851432"/>
          </a:xfrm>
          <a:prstGeom prst="rect">
            <a:avLst/>
          </a:prstGeom>
        </p:spPr>
      </p:pic>
      <p:pic>
        <p:nvPicPr>
          <p:cNvPr id="13" name="Picture 12">
            <a:extLst>
              <a:ext uri="{FF2B5EF4-FFF2-40B4-BE49-F238E27FC236}">
                <a16:creationId xmlns:a16="http://schemas.microsoft.com/office/drawing/2014/main" id="{9922C8DF-7B55-5646-BE1A-B15D8C2F526D}"/>
              </a:ext>
            </a:extLst>
          </p:cNvPr>
          <p:cNvPicPr>
            <a:picLocks noChangeAspect="1"/>
          </p:cNvPicPr>
          <p:nvPr/>
        </p:nvPicPr>
        <p:blipFill>
          <a:blip r:embed="rId5"/>
          <a:stretch>
            <a:fillRect/>
          </a:stretch>
        </p:blipFill>
        <p:spPr>
          <a:xfrm>
            <a:off x="2741101" y="3737666"/>
            <a:ext cx="4864387" cy="594856"/>
          </a:xfrm>
          <a:prstGeom prst="rect">
            <a:avLst/>
          </a:prstGeom>
        </p:spPr>
      </p:pic>
      <p:pic>
        <p:nvPicPr>
          <p:cNvPr id="14" name="Picture 13">
            <a:extLst>
              <a:ext uri="{FF2B5EF4-FFF2-40B4-BE49-F238E27FC236}">
                <a16:creationId xmlns:a16="http://schemas.microsoft.com/office/drawing/2014/main" id="{43B7761C-248A-594B-AC85-F64B5C8AA33B}"/>
              </a:ext>
            </a:extLst>
          </p:cNvPr>
          <p:cNvPicPr>
            <a:picLocks noChangeAspect="1"/>
          </p:cNvPicPr>
          <p:nvPr/>
        </p:nvPicPr>
        <p:blipFill>
          <a:blip r:embed="rId6"/>
          <a:stretch>
            <a:fillRect/>
          </a:stretch>
        </p:blipFill>
        <p:spPr>
          <a:xfrm>
            <a:off x="314325" y="3567001"/>
            <a:ext cx="2426776" cy="865550"/>
          </a:xfrm>
          <a:prstGeom prst="rect">
            <a:avLst/>
          </a:prstGeom>
        </p:spPr>
      </p:pic>
      <p:pic>
        <p:nvPicPr>
          <p:cNvPr id="15" name="Picture 14">
            <a:extLst>
              <a:ext uri="{FF2B5EF4-FFF2-40B4-BE49-F238E27FC236}">
                <a16:creationId xmlns:a16="http://schemas.microsoft.com/office/drawing/2014/main" id="{5A9E3C07-67FC-8E4A-A6CA-31C80FF47931}"/>
              </a:ext>
            </a:extLst>
          </p:cNvPr>
          <p:cNvPicPr>
            <a:picLocks noChangeAspect="1"/>
          </p:cNvPicPr>
          <p:nvPr/>
        </p:nvPicPr>
        <p:blipFill>
          <a:blip r:embed="rId7"/>
          <a:stretch>
            <a:fillRect/>
          </a:stretch>
        </p:blipFill>
        <p:spPr>
          <a:xfrm>
            <a:off x="7605488" y="3443153"/>
            <a:ext cx="1988390" cy="958102"/>
          </a:xfrm>
          <a:prstGeom prst="rect">
            <a:avLst/>
          </a:prstGeom>
        </p:spPr>
      </p:pic>
      <p:pic>
        <p:nvPicPr>
          <p:cNvPr id="16" name="Picture 15">
            <a:extLst>
              <a:ext uri="{FF2B5EF4-FFF2-40B4-BE49-F238E27FC236}">
                <a16:creationId xmlns:a16="http://schemas.microsoft.com/office/drawing/2014/main" id="{D86059D0-FBF9-C54D-8FA5-6FA07D2C7E6E}"/>
              </a:ext>
            </a:extLst>
          </p:cNvPr>
          <p:cNvPicPr>
            <a:picLocks noChangeAspect="1"/>
          </p:cNvPicPr>
          <p:nvPr/>
        </p:nvPicPr>
        <p:blipFill>
          <a:blip r:embed="rId8"/>
          <a:stretch>
            <a:fillRect/>
          </a:stretch>
        </p:blipFill>
        <p:spPr>
          <a:xfrm>
            <a:off x="4203738" y="5208870"/>
            <a:ext cx="4085203" cy="1543678"/>
          </a:xfrm>
          <a:prstGeom prst="rect">
            <a:avLst/>
          </a:prstGeom>
        </p:spPr>
      </p:pic>
    </p:spTree>
    <p:extLst>
      <p:ext uri="{BB962C8B-B14F-4D97-AF65-F5344CB8AC3E}">
        <p14:creationId xmlns:p14="http://schemas.microsoft.com/office/powerpoint/2010/main" val="193638977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D5C7406E-11A4-2F45-93C0-9A567A596761}"/>
              </a:ext>
            </a:extLst>
          </p:cNvPr>
          <p:cNvPicPr>
            <a:picLocks noChangeAspect="1"/>
          </p:cNvPicPr>
          <p:nvPr/>
        </p:nvPicPr>
        <p:blipFill>
          <a:blip r:embed="rId2"/>
          <a:stretch>
            <a:fillRect/>
          </a:stretch>
        </p:blipFill>
        <p:spPr>
          <a:xfrm>
            <a:off x="57278" y="0"/>
            <a:ext cx="7533050" cy="4277532"/>
          </a:xfrm>
          <a:prstGeom prst="rect">
            <a:avLst/>
          </a:prstGeom>
        </p:spPr>
      </p:pic>
      <p:sp>
        <p:nvSpPr>
          <p:cNvPr id="4" name="Date Placeholder 3">
            <a:extLst>
              <a:ext uri="{FF2B5EF4-FFF2-40B4-BE49-F238E27FC236}">
                <a16:creationId xmlns:a16="http://schemas.microsoft.com/office/drawing/2014/main" id="{F6353B44-6D3A-9649-8F71-14792E6BFDEF}"/>
              </a:ext>
            </a:extLst>
          </p:cNvPr>
          <p:cNvSpPr>
            <a:spLocks noGrp="1"/>
          </p:cNvSpPr>
          <p:nvPr>
            <p:ph type="dt" sz="half" idx="10"/>
          </p:nvPr>
        </p:nvSpPr>
        <p:spPr/>
        <p:txBody>
          <a:bodyPr/>
          <a:lstStyle/>
          <a:p>
            <a:r>
              <a:rPr lang="en-US"/>
              <a:t>First Semester 2020-2021</a:t>
            </a:r>
            <a:endParaRPr lang="en-US" dirty="0"/>
          </a:p>
        </p:txBody>
      </p:sp>
      <p:sp>
        <p:nvSpPr>
          <p:cNvPr id="5" name="Footer Placeholder 4">
            <a:extLst>
              <a:ext uri="{FF2B5EF4-FFF2-40B4-BE49-F238E27FC236}">
                <a16:creationId xmlns:a16="http://schemas.microsoft.com/office/drawing/2014/main" id="{BD1B908D-60F1-2F46-8A2B-22FAD421621E}"/>
              </a:ext>
            </a:extLst>
          </p:cNvPr>
          <p:cNvSpPr>
            <a:spLocks noGrp="1"/>
          </p:cNvSpPr>
          <p:nvPr>
            <p:ph type="ftr" sz="quarter" idx="11"/>
          </p:nvPr>
        </p:nvSpPr>
        <p:spPr/>
        <p:txBody>
          <a:bodyPr/>
          <a:lstStyle/>
          <a:p>
            <a:r>
              <a:rPr lang="en-US"/>
              <a:t>Dr. Malak Abdullah</a:t>
            </a:r>
            <a:endParaRPr lang="en-US" dirty="0"/>
          </a:p>
        </p:txBody>
      </p:sp>
      <p:sp>
        <p:nvSpPr>
          <p:cNvPr id="6" name="Slide Number Placeholder 5">
            <a:extLst>
              <a:ext uri="{FF2B5EF4-FFF2-40B4-BE49-F238E27FC236}">
                <a16:creationId xmlns:a16="http://schemas.microsoft.com/office/drawing/2014/main" id="{32EF95F1-1FE3-2544-831A-80A417AE85EF}"/>
              </a:ext>
            </a:extLst>
          </p:cNvPr>
          <p:cNvSpPr>
            <a:spLocks noGrp="1"/>
          </p:cNvSpPr>
          <p:nvPr>
            <p:ph type="sldNum" sz="quarter" idx="12"/>
          </p:nvPr>
        </p:nvSpPr>
        <p:spPr/>
        <p:txBody>
          <a:bodyPr/>
          <a:lstStyle/>
          <a:p>
            <a:fld id="{D8C2E80E-A818-EA4B-839C-9030708D7285}" type="slidenum">
              <a:rPr lang="en-US" smtClean="0"/>
              <a:t>48</a:t>
            </a:fld>
            <a:endParaRPr lang="en-US" dirty="0"/>
          </a:p>
        </p:txBody>
      </p:sp>
      <p:pic>
        <p:nvPicPr>
          <p:cNvPr id="7" name="Picture 6">
            <a:extLst>
              <a:ext uri="{FF2B5EF4-FFF2-40B4-BE49-F238E27FC236}">
                <a16:creationId xmlns:a16="http://schemas.microsoft.com/office/drawing/2014/main" id="{CF268E27-2DCE-4748-BB7E-ACB8C80AED4B}"/>
              </a:ext>
            </a:extLst>
          </p:cNvPr>
          <p:cNvPicPr>
            <a:picLocks noChangeAspect="1"/>
          </p:cNvPicPr>
          <p:nvPr/>
        </p:nvPicPr>
        <p:blipFill>
          <a:blip r:embed="rId3"/>
          <a:stretch>
            <a:fillRect/>
          </a:stretch>
        </p:blipFill>
        <p:spPr>
          <a:xfrm>
            <a:off x="2864231" y="1805252"/>
            <a:ext cx="2870146" cy="310872"/>
          </a:xfrm>
          <a:prstGeom prst="rect">
            <a:avLst/>
          </a:prstGeom>
        </p:spPr>
      </p:pic>
      <p:pic>
        <p:nvPicPr>
          <p:cNvPr id="9" name="Content Placeholder 8">
            <a:extLst>
              <a:ext uri="{FF2B5EF4-FFF2-40B4-BE49-F238E27FC236}">
                <a16:creationId xmlns:a16="http://schemas.microsoft.com/office/drawing/2014/main" id="{03AC7C72-A32F-3D45-9236-7EEDB63492B5}"/>
              </a:ext>
            </a:extLst>
          </p:cNvPr>
          <p:cNvPicPr>
            <a:picLocks noGrp="1" noChangeAspect="1"/>
          </p:cNvPicPr>
          <p:nvPr>
            <p:ph idx="1"/>
          </p:nvPr>
        </p:nvPicPr>
        <p:blipFill>
          <a:blip r:embed="rId4"/>
          <a:stretch>
            <a:fillRect/>
          </a:stretch>
        </p:blipFill>
        <p:spPr>
          <a:xfrm>
            <a:off x="5694746" y="1778125"/>
            <a:ext cx="634479" cy="365125"/>
          </a:xfrm>
          <a:prstGeom prst="rect">
            <a:avLst/>
          </a:prstGeom>
        </p:spPr>
      </p:pic>
      <p:pic>
        <p:nvPicPr>
          <p:cNvPr id="11" name="Picture 10">
            <a:extLst>
              <a:ext uri="{FF2B5EF4-FFF2-40B4-BE49-F238E27FC236}">
                <a16:creationId xmlns:a16="http://schemas.microsoft.com/office/drawing/2014/main" id="{E2599DA2-2671-2241-B001-7F6D6B6F61B1}"/>
              </a:ext>
            </a:extLst>
          </p:cNvPr>
          <p:cNvPicPr>
            <a:picLocks noChangeAspect="1"/>
          </p:cNvPicPr>
          <p:nvPr/>
        </p:nvPicPr>
        <p:blipFill>
          <a:blip r:embed="rId5"/>
          <a:stretch>
            <a:fillRect/>
          </a:stretch>
        </p:blipFill>
        <p:spPr>
          <a:xfrm>
            <a:off x="8993528" y="2286891"/>
            <a:ext cx="2307985" cy="837497"/>
          </a:xfrm>
          <a:prstGeom prst="rect">
            <a:avLst/>
          </a:prstGeom>
        </p:spPr>
      </p:pic>
      <p:sp>
        <p:nvSpPr>
          <p:cNvPr id="12" name="Rectangle 11">
            <a:extLst>
              <a:ext uri="{FF2B5EF4-FFF2-40B4-BE49-F238E27FC236}">
                <a16:creationId xmlns:a16="http://schemas.microsoft.com/office/drawing/2014/main" id="{F650C80D-E2E6-2C46-9400-745559C96D69}"/>
              </a:ext>
            </a:extLst>
          </p:cNvPr>
          <p:cNvSpPr/>
          <p:nvPr/>
        </p:nvSpPr>
        <p:spPr>
          <a:xfrm>
            <a:off x="10846179" y="2893471"/>
            <a:ext cx="464949" cy="34096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7062FC9-E7D8-E044-850D-E4DA516F2AFA}"/>
              </a:ext>
            </a:extLst>
          </p:cNvPr>
          <p:cNvPicPr>
            <a:picLocks noChangeAspect="1"/>
          </p:cNvPicPr>
          <p:nvPr/>
        </p:nvPicPr>
        <p:blipFill>
          <a:blip r:embed="rId6"/>
          <a:stretch>
            <a:fillRect/>
          </a:stretch>
        </p:blipFill>
        <p:spPr>
          <a:xfrm>
            <a:off x="5521125" y="3264698"/>
            <a:ext cx="6738050" cy="3593302"/>
          </a:xfrm>
          <a:prstGeom prst="rect">
            <a:avLst/>
          </a:prstGeom>
        </p:spPr>
      </p:pic>
      <p:pic>
        <p:nvPicPr>
          <p:cNvPr id="14" name="Picture 13">
            <a:extLst>
              <a:ext uri="{FF2B5EF4-FFF2-40B4-BE49-F238E27FC236}">
                <a16:creationId xmlns:a16="http://schemas.microsoft.com/office/drawing/2014/main" id="{EDC51567-8EE8-614C-834D-EE23560CEF75}"/>
              </a:ext>
            </a:extLst>
          </p:cNvPr>
          <p:cNvPicPr>
            <a:picLocks noChangeAspect="1"/>
          </p:cNvPicPr>
          <p:nvPr/>
        </p:nvPicPr>
        <p:blipFill>
          <a:blip r:embed="rId7"/>
          <a:stretch>
            <a:fillRect/>
          </a:stretch>
        </p:blipFill>
        <p:spPr>
          <a:xfrm>
            <a:off x="2478834" y="5949158"/>
            <a:ext cx="3042291" cy="903342"/>
          </a:xfrm>
          <a:prstGeom prst="rect">
            <a:avLst/>
          </a:prstGeom>
        </p:spPr>
      </p:pic>
    </p:spTree>
    <p:extLst>
      <p:ext uri="{BB962C8B-B14F-4D97-AF65-F5344CB8AC3E}">
        <p14:creationId xmlns:p14="http://schemas.microsoft.com/office/powerpoint/2010/main" val="120339160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8906F9-29AA-E14D-BAE1-BD4D4C8DF7AA}"/>
              </a:ext>
            </a:extLst>
          </p:cNvPr>
          <p:cNvSpPr>
            <a:spLocks noGrp="1"/>
          </p:cNvSpPr>
          <p:nvPr>
            <p:ph type="title"/>
          </p:nvPr>
        </p:nvSpPr>
        <p:spPr/>
        <p:txBody>
          <a:bodyPr/>
          <a:lstStyle/>
          <a:p>
            <a:endParaRPr lang="en-US"/>
          </a:p>
        </p:txBody>
      </p:sp>
      <p:sp>
        <p:nvSpPr>
          <p:cNvPr id="4" name="Date Placeholder 3">
            <a:extLst>
              <a:ext uri="{FF2B5EF4-FFF2-40B4-BE49-F238E27FC236}">
                <a16:creationId xmlns:a16="http://schemas.microsoft.com/office/drawing/2014/main" id="{C65A59A9-7C8E-704F-A50E-9C94E5352C25}"/>
              </a:ext>
            </a:extLst>
          </p:cNvPr>
          <p:cNvSpPr>
            <a:spLocks noGrp="1"/>
          </p:cNvSpPr>
          <p:nvPr>
            <p:ph type="dt" sz="half" idx="10"/>
          </p:nvPr>
        </p:nvSpPr>
        <p:spPr/>
        <p:txBody>
          <a:bodyPr/>
          <a:lstStyle/>
          <a:p>
            <a:r>
              <a:rPr lang="en-US"/>
              <a:t>First Semester 2020-2021</a:t>
            </a:r>
            <a:endParaRPr lang="en-US" dirty="0"/>
          </a:p>
        </p:txBody>
      </p:sp>
      <p:sp>
        <p:nvSpPr>
          <p:cNvPr id="5" name="Footer Placeholder 4">
            <a:extLst>
              <a:ext uri="{FF2B5EF4-FFF2-40B4-BE49-F238E27FC236}">
                <a16:creationId xmlns:a16="http://schemas.microsoft.com/office/drawing/2014/main" id="{6FC799FC-D132-F74F-94AB-C0400C6A779A}"/>
              </a:ext>
            </a:extLst>
          </p:cNvPr>
          <p:cNvSpPr>
            <a:spLocks noGrp="1"/>
          </p:cNvSpPr>
          <p:nvPr>
            <p:ph type="ftr" sz="quarter" idx="11"/>
          </p:nvPr>
        </p:nvSpPr>
        <p:spPr/>
        <p:txBody>
          <a:bodyPr/>
          <a:lstStyle/>
          <a:p>
            <a:r>
              <a:rPr lang="en-US"/>
              <a:t>Dr. Malak Abdullah</a:t>
            </a:r>
            <a:endParaRPr lang="en-US" dirty="0"/>
          </a:p>
        </p:txBody>
      </p:sp>
      <p:sp>
        <p:nvSpPr>
          <p:cNvPr id="6" name="Slide Number Placeholder 5">
            <a:extLst>
              <a:ext uri="{FF2B5EF4-FFF2-40B4-BE49-F238E27FC236}">
                <a16:creationId xmlns:a16="http://schemas.microsoft.com/office/drawing/2014/main" id="{AB3C42A0-6A80-234D-9762-2525A6416391}"/>
              </a:ext>
            </a:extLst>
          </p:cNvPr>
          <p:cNvSpPr>
            <a:spLocks noGrp="1"/>
          </p:cNvSpPr>
          <p:nvPr>
            <p:ph type="sldNum" sz="quarter" idx="12"/>
          </p:nvPr>
        </p:nvSpPr>
        <p:spPr/>
        <p:txBody>
          <a:bodyPr/>
          <a:lstStyle/>
          <a:p>
            <a:fld id="{D8C2E80E-A818-EA4B-839C-9030708D7285}" type="slidenum">
              <a:rPr lang="en-US" smtClean="0"/>
              <a:t>49</a:t>
            </a:fld>
            <a:endParaRPr lang="en-US" dirty="0"/>
          </a:p>
        </p:txBody>
      </p:sp>
      <p:pic>
        <p:nvPicPr>
          <p:cNvPr id="7" name="Picture 6">
            <a:extLst>
              <a:ext uri="{FF2B5EF4-FFF2-40B4-BE49-F238E27FC236}">
                <a16:creationId xmlns:a16="http://schemas.microsoft.com/office/drawing/2014/main" id="{4CC456D9-30E1-B640-A744-2340005C4C7A}"/>
              </a:ext>
            </a:extLst>
          </p:cNvPr>
          <p:cNvPicPr>
            <a:picLocks noChangeAspect="1"/>
          </p:cNvPicPr>
          <p:nvPr/>
        </p:nvPicPr>
        <p:blipFill>
          <a:blip r:embed="rId2"/>
          <a:stretch>
            <a:fillRect/>
          </a:stretch>
        </p:blipFill>
        <p:spPr>
          <a:xfrm>
            <a:off x="1495320" y="-10268"/>
            <a:ext cx="7943148" cy="4601251"/>
          </a:xfrm>
          <a:prstGeom prst="rect">
            <a:avLst/>
          </a:prstGeom>
        </p:spPr>
      </p:pic>
      <p:pic>
        <p:nvPicPr>
          <p:cNvPr id="8" name="Picture 7">
            <a:extLst>
              <a:ext uri="{FF2B5EF4-FFF2-40B4-BE49-F238E27FC236}">
                <a16:creationId xmlns:a16="http://schemas.microsoft.com/office/drawing/2014/main" id="{4820D353-41C4-4248-8CB2-4CE98DDFC70A}"/>
              </a:ext>
            </a:extLst>
          </p:cNvPr>
          <p:cNvPicPr>
            <a:picLocks noChangeAspect="1"/>
          </p:cNvPicPr>
          <p:nvPr/>
        </p:nvPicPr>
        <p:blipFill>
          <a:blip r:embed="rId3"/>
          <a:stretch>
            <a:fillRect/>
          </a:stretch>
        </p:blipFill>
        <p:spPr>
          <a:xfrm>
            <a:off x="2388461" y="5053316"/>
            <a:ext cx="3454400" cy="393700"/>
          </a:xfrm>
          <a:prstGeom prst="rect">
            <a:avLst/>
          </a:prstGeom>
        </p:spPr>
      </p:pic>
      <p:sp>
        <p:nvSpPr>
          <p:cNvPr id="14" name="Content Placeholder 13">
            <a:extLst>
              <a:ext uri="{FF2B5EF4-FFF2-40B4-BE49-F238E27FC236}">
                <a16:creationId xmlns:a16="http://schemas.microsoft.com/office/drawing/2014/main" id="{17149D70-5A3F-C048-B8BA-BDC6E7D27FB3}"/>
              </a:ext>
            </a:extLst>
          </p:cNvPr>
          <p:cNvSpPr>
            <a:spLocks noGrp="1"/>
          </p:cNvSpPr>
          <p:nvPr>
            <p:ph idx="1"/>
          </p:nvPr>
        </p:nvSpPr>
        <p:spPr/>
        <p:txBody>
          <a:bodyPr/>
          <a:lstStyle/>
          <a:p>
            <a:endParaRPr lang="en-US" dirty="0"/>
          </a:p>
        </p:txBody>
      </p:sp>
      <p:pic>
        <p:nvPicPr>
          <p:cNvPr id="15" name="Picture 14">
            <a:extLst>
              <a:ext uri="{FF2B5EF4-FFF2-40B4-BE49-F238E27FC236}">
                <a16:creationId xmlns:a16="http://schemas.microsoft.com/office/drawing/2014/main" id="{FF15F385-F106-B14F-8BDD-75B3F3B8C10B}"/>
              </a:ext>
            </a:extLst>
          </p:cNvPr>
          <p:cNvPicPr>
            <a:picLocks noChangeAspect="1"/>
          </p:cNvPicPr>
          <p:nvPr/>
        </p:nvPicPr>
        <p:blipFill>
          <a:blip r:embed="rId4"/>
          <a:stretch>
            <a:fillRect/>
          </a:stretch>
        </p:blipFill>
        <p:spPr>
          <a:xfrm>
            <a:off x="5945124" y="4590983"/>
            <a:ext cx="4038600" cy="1371600"/>
          </a:xfrm>
          <a:prstGeom prst="rect">
            <a:avLst/>
          </a:prstGeom>
        </p:spPr>
      </p:pic>
      <p:sp>
        <p:nvSpPr>
          <p:cNvPr id="16" name="TextBox 15">
            <a:extLst>
              <a:ext uri="{FF2B5EF4-FFF2-40B4-BE49-F238E27FC236}">
                <a16:creationId xmlns:a16="http://schemas.microsoft.com/office/drawing/2014/main" id="{11060AD0-27F9-C94E-B06D-FD6972FFD3B7}"/>
              </a:ext>
            </a:extLst>
          </p:cNvPr>
          <p:cNvSpPr txBox="1"/>
          <p:nvPr/>
        </p:nvSpPr>
        <p:spPr>
          <a:xfrm>
            <a:off x="1404641" y="5015173"/>
            <a:ext cx="983820" cy="523220"/>
          </a:xfrm>
          <a:prstGeom prst="rect">
            <a:avLst/>
          </a:prstGeom>
          <a:noFill/>
        </p:spPr>
        <p:txBody>
          <a:bodyPr wrap="square" rtlCol="0">
            <a:spAutoFit/>
          </a:bodyPr>
          <a:lstStyle/>
          <a:p>
            <a:r>
              <a:rPr lang="en-US" sz="2800" dirty="0">
                <a:solidFill>
                  <a:srgbClr val="FF0000"/>
                </a:solidFill>
              </a:rPr>
              <a:t>Now</a:t>
            </a:r>
          </a:p>
        </p:txBody>
      </p:sp>
    </p:spTree>
    <p:extLst>
      <p:ext uri="{BB962C8B-B14F-4D97-AF65-F5344CB8AC3E}">
        <p14:creationId xmlns:p14="http://schemas.microsoft.com/office/powerpoint/2010/main" val="17328779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5">
            <a:extLst>
              <a:ext uri="{FF2B5EF4-FFF2-40B4-BE49-F238E27FC236}">
                <a16:creationId xmlns:a16="http://schemas.microsoft.com/office/drawing/2014/main" id="{3968A684-D231-6944-8714-27817FAE5A16}"/>
              </a:ext>
            </a:extLst>
          </p:cNvPr>
          <p:cNvSpPr>
            <a:spLocks noGrp="1"/>
          </p:cNvSpPr>
          <p:nvPr>
            <p:ph type="sldNum" sz="quarter" idx="12"/>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C634BEE5-9609-D44C-9D79-88CAE16F804C}" type="slidenum">
              <a:rPr lang="en-US" altLang="en-US" sz="1400"/>
              <a:pPr eaLnBrk="1" hangingPunct="1"/>
              <a:t>5</a:t>
            </a:fld>
            <a:endParaRPr lang="en-US" altLang="en-US" sz="1400"/>
          </a:p>
        </p:txBody>
      </p:sp>
      <p:sp>
        <p:nvSpPr>
          <p:cNvPr id="4098" name="Rectangle 2">
            <a:extLst>
              <a:ext uri="{FF2B5EF4-FFF2-40B4-BE49-F238E27FC236}">
                <a16:creationId xmlns:a16="http://schemas.microsoft.com/office/drawing/2014/main" id="{355A1530-A2F9-964A-9B67-A73E77903951}"/>
              </a:ext>
            </a:extLst>
          </p:cNvPr>
          <p:cNvSpPr>
            <a:spLocks noGrp="1" noChangeArrowheads="1"/>
          </p:cNvSpPr>
          <p:nvPr>
            <p:ph type="title"/>
          </p:nvPr>
        </p:nvSpPr>
        <p:spPr/>
        <p:txBody>
          <a:bodyPr/>
          <a:lstStyle/>
          <a:p>
            <a:pPr eaLnBrk="1" hangingPunct="1">
              <a:defRPr/>
            </a:pPr>
            <a:r>
              <a:rPr lang="en-US"/>
              <a:t>Why does it work?</a:t>
            </a:r>
          </a:p>
        </p:txBody>
      </p:sp>
      <p:sp>
        <p:nvSpPr>
          <p:cNvPr id="4099" name="Rectangle 3">
            <a:extLst>
              <a:ext uri="{FF2B5EF4-FFF2-40B4-BE49-F238E27FC236}">
                <a16:creationId xmlns:a16="http://schemas.microsoft.com/office/drawing/2014/main" id="{783964AA-379D-DC40-BEFA-16B2BAFD1A5D}"/>
              </a:ext>
            </a:extLst>
          </p:cNvPr>
          <p:cNvSpPr>
            <a:spLocks noGrp="1" noChangeArrowheads="1"/>
          </p:cNvSpPr>
          <p:nvPr>
            <p:ph type="body" idx="1"/>
          </p:nvPr>
        </p:nvSpPr>
        <p:spPr/>
        <p:txBody>
          <a:bodyPr/>
          <a:lstStyle/>
          <a:p>
            <a:pPr eaLnBrk="1" hangingPunct="1">
              <a:defRPr/>
            </a:pPr>
            <a:r>
              <a:rPr lang="en-US" dirty="0"/>
              <a:t>Suppose there are 25 base classifiers</a:t>
            </a:r>
          </a:p>
          <a:p>
            <a:pPr lvl="1" eaLnBrk="1" hangingPunct="1">
              <a:defRPr/>
            </a:pPr>
            <a:r>
              <a:rPr lang="en-US" dirty="0"/>
              <a:t>Each classifier has error rate, </a:t>
            </a:r>
            <a:r>
              <a:rPr lang="en-US" dirty="0">
                <a:sym typeface="Symbol" charset="0"/>
              </a:rPr>
              <a:t></a:t>
            </a:r>
            <a:r>
              <a:rPr lang="en-US" dirty="0"/>
              <a:t> = 0.35</a:t>
            </a:r>
          </a:p>
          <a:p>
            <a:pPr lvl="1">
              <a:defRPr/>
            </a:pPr>
            <a:r>
              <a:rPr lang="en-US" dirty="0"/>
              <a:t>Assume classifiers are independent that are making uncorrelated errors</a:t>
            </a:r>
          </a:p>
          <a:p>
            <a:pPr lvl="2"/>
            <a:r>
              <a:rPr lang="en-US" dirty="0"/>
              <a:t>i.e., probability that a classifier makes a mistake does not depend on whether other classifiers made a mistake </a:t>
            </a:r>
          </a:p>
          <a:p>
            <a:pPr lvl="2"/>
            <a:r>
              <a:rPr lang="en-US" b="1" dirty="0"/>
              <a:t>Note: </a:t>
            </a:r>
            <a:r>
              <a:rPr lang="en-US" dirty="0"/>
              <a:t>in practice they are not independent! </a:t>
            </a:r>
          </a:p>
          <a:p>
            <a:pPr lvl="1" eaLnBrk="1" hangingPunct="1">
              <a:defRPr/>
            </a:pPr>
            <a:endParaRPr lang="en-US" dirty="0"/>
          </a:p>
          <a:p>
            <a:pPr lvl="1" eaLnBrk="1" hangingPunct="1">
              <a:defRPr/>
            </a:pPr>
            <a:r>
              <a:rPr lang="en-US" dirty="0"/>
              <a:t>Probability that the ensemble classifier makes a wrong prediction:</a:t>
            </a:r>
          </a:p>
        </p:txBody>
      </p:sp>
      <p:graphicFrame>
        <p:nvGraphicFramePr>
          <p:cNvPr id="5124" name="Object 4">
            <a:extLst>
              <a:ext uri="{FF2B5EF4-FFF2-40B4-BE49-F238E27FC236}">
                <a16:creationId xmlns:a16="http://schemas.microsoft.com/office/drawing/2014/main" id="{D4CABEE2-F47F-D846-BFEA-128178A7C534}"/>
              </a:ext>
            </a:extLst>
          </p:cNvPr>
          <p:cNvGraphicFramePr>
            <a:graphicFrameLocks noGrp="1" noChangeAspect="1"/>
          </p:cNvGraphicFramePr>
          <p:nvPr>
            <p:ph sz="half" idx="4294967295"/>
            <p:extLst>
              <p:ext uri="{D42A27DB-BD31-4B8C-83A1-F6EECF244321}">
                <p14:modId xmlns:p14="http://schemas.microsoft.com/office/powerpoint/2010/main" val="3488673552"/>
              </p:ext>
            </p:extLst>
          </p:nvPr>
        </p:nvGraphicFramePr>
        <p:xfrm>
          <a:off x="1956031" y="4542020"/>
          <a:ext cx="5959400" cy="1479395"/>
        </p:xfrm>
        <a:graphic>
          <a:graphicData uri="http://schemas.openxmlformats.org/presentationml/2006/ole">
            <mc:AlternateContent xmlns:mc="http://schemas.openxmlformats.org/markup-compatibility/2006">
              <mc:Choice xmlns:v="urn:schemas-microsoft-com:vml" Requires="v">
                <p:oleObj spid="_x0000_s21600" name="Equation" r:id="rId3" imgW="37452300" imgH="10528300" progId="Equation.3">
                  <p:embed/>
                </p:oleObj>
              </mc:Choice>
              <mc:Fallback>
                <p:oleObj name="Equation" r:id="rId3" imgW="37452300" imgH="10528300" progId="Equation.3">
                  <p:embed/>
                  <p:pic>
                    <p:nvPicPr>
                      <p:cNvPr id="5124" name="Object 4">
                        <a:extLst>
                          <a:ext uri="{FF2B5EF4-FFF2-40B4-BE49-F238E27FC236}">
                            <a16:creationId xmlns:a16="http://schemas.microsoft.com/office/drawing/2014/main" id="{D4CABEE2-F47F-D846-BFEA-128178A7C53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56031" y="4542020"/>
                        <a:ext cx="5959400" cy="1479395"/>
                      </a:xfrm>
                      <a:prstGeom prst="rect">
                        <a:avLst/>
                      </a:prstGeom>
                      <a:noFill/>
                      <a:ln>
                        <a:noFill/>
                      </a:ln>
                      <a:effectLst/>
                    </p:spPr>
                  </p:pic>
                </p:oleObj>
              </mc:Fallback>
            </mc:AlternateContent>
          </a:graphicData>
        </a:graphic>
      </p:graphicFrame>
      <p:sp>
        <p:nvSpPr>
          <p:cNvPr id="2" name="Date Placeholder 1">
            <a:extLst>
              <a:ext uri="{FF2B5EF4-FFF2-40B4-BE49-F238E27FC236}">
                <a16:creationId xmlns:a16="http://schemas.microsoft.com/office/drawing/2014/main" id="{4F289727-B9DD-DA40-94DE-131440AC30FB}"/>
              </a:ext>
            </a:extLst>
          </p:cNvPr>
          <p:cNvSpPr>
            <a:spLocks noGrp="1"/>
          </p:cNvSpPr>
          <p:nvPr>
            <p:ph type="dt" sz="half" idx="10"/>
          </p:nvPr>
        </p:nvSpPr>
        <p:spPr/>
        <p:txBody>
          <a:bodyPr/>
          <a:lstStyle/>
          <a:p>
            <a:r>
              <a:rPr lang="en-US"/>
              <a:t>First Semester 2020-2021</a:t>
            </a:r>
            <a:endParaRPr lang="en-US" dirty="0"/>
          </a:p>
        </p:txBody>
      </p:sp>
      <p:sp>
        <p:nvSpPr>
          <p:cNvPr id="3" name="Footer Placeholder 2">
            <a:extLst>
              <a:ext uri="{FF2B5EF4-FFF2-40B4-BE49-F238E27FC236}">
                <a16:creationId xmlns:a16="http://schemas.microsoft.com/office/drawing/2014/main" id="{43931A70-F967-E346-B72E-336829491658}"/>
              </a:ext>
            </a:extLst>
          </p:cNvPr>
          <p:cNvSpPr>
            <a:spLocks noGrp="1"/>
          </p:cNvSpPr>
          <p:nvPr>
            <p:ph type="ftr" sz="quarter" idx="11"/>
          </p:nvPr>
        </p:nvSpPr>
        <p:spPr/>
        <p:txBody>
          <a:bodyPr/>
          <a:lstStyle/>
          <a:p>
            <a:r>
              <a:rPr lang="en-US"/>
              <a:t>Dr. Malak Abdullah</a:t>
            </a:r>
            <a:endParaRPr lang="en-US" dirty="0"/>
          </a:p>
        </p:txBody>
      </p:sp>
    </p:spTree>
    <p:extLst>
      <p:ext uri="{BB962C8B-B14F-4D97-AF65-F5344CB8AC3E}">
        <p14:creationId xmlns:p14="http://schemas.microsoft.com/office/powerpoint/2010/main" val="151956247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39173-55C8-FB4B-A74C-F2810F9675E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B96DDB1-5ED8-C64F-999C-AF05AF9454D9}"/>
              </a:ext>
            </a:extLst>
          </p:cNvPr>
          <p:cNvSpPr>
            <a:spLocks noGrp="1"/>
          </p:cNvSpPr>
          <p:nvPr>
            <p:ph idx="1"/>
          </p:nvPr>
        </p:nvSpPr>
        <p:spPr/>
        <p:txBody>
          <a:bodyPr/>
          <a:lstStyle/>
          <a:p>
            <a:endParaRPr lang="en-US" dirty="0"/>
          </a:p>
        </p:txBody>
      </p:sp>
      <p:sp>
        <p:nvSpPr>
          <p:cNvPr id="4" name="Date Placeholder 3">
            <a:extLst>
              <a:ext uri="{FF2B5EF4-FFF2-40B4-BE49-F238E27FC236}">
                <a16:creationId xmlns:a16="http://schemas.microsoft.com/office/drawing/2014/main" id="{5865BD98-837F-F94F-A949-C5BD22551D14}"/>
              </a:ext>
            </a:extLst>
          </p:cNvPr>
          <p:cNvSpPr>
            <a:spLocks noGrp="1"/>
          </p:cNvSpPr>
          <p:nvPr>
            <p:ph type="dt" sz="half" idx="10"/>
          </p:nvPr>
        </p:nvSpPr>
        <p:spPr/>
        <p:txBody>
          <a:bodyPr/>
          <a:lstStyle/>
          <a:p>
            <a:r>
              <a:rPr lang="en-US"/>
              <a:t>First Semester 2020-2021</a:t>
            </a:r>
            <a:endParaRPr lang="en-US" dirty="0"/>
          </a:p>
        </p:txBody>
      </p:sp>
      <p:sp>
        <p:nvSpPr>
          <p:cNvPr id="5" name="Footer Placeholder 4">
            <a:extLst>
              <a:ext uri="{FF2B5EF4-FFF2-40B4-BE49-F238E27FC236}">
                <a16:creationId xmlns:a16="http://schemas.microsoft.com/office/drawing/2014/main" id="{4F0AC371-85A4-8B4A-A216-A7D84B4D4303}"/>
              </a:ext>
            </a:extLst>
          </p:cNvPr>
          <p:cNvSpPr>
            <a:spLocks noGrp="1"/>
          </p:cNvSpPr>
          <p:nvPr>
            <p:ph type="ftr" sz="quarter" idx="11"/>
          </p:nvPr>
        </p:nvSpPr>
        <p:spPr/>
        <p:txBody>
          <a:bodyPr/>
          <a:lstStyle/>
          <a:p>
            <a:r>
              <a:rPr lang="en-US"/>
              <a:t>Dr. Malak Abdullah</a:t>
            </a:r>
            <a:endParaRPr lang="en-US" dirty="0"/>
          </a:p>
        </p:txBody>
      </p:sp>
      <p:sp>
        <p:nvSpPr>
          <p:cNvPr id="6" name="Slide Number Placeholder 5">
            <a:extLst>
              <a:ext uri="{FF2B5EF4-FFF2-40B4-BE49-F238E27FC236}">
                <a16:creationId xmlns:a16="http://schemas.microsoft.com/office/drawing/2014/main" id="{2ECBD829-56F9-114C-B3F4-6C1B7C9CB8C5}"/>
              </a:ext>
            </a:extLst>
          </p:cNvPr>
          <p:cNvSpPr>
            <a:spLocks noGrp="1"/>
          </p:cNvSpPr>
          <p:nvPr>
            <p:ph type="sldNum" sz="quarter" idx="12"/>
          </p:nvPr>
        </p:nvSpPr>
        <p:spPr/>
        <p:txBody>
          <a:bodyPr/>
          <a:lstStyle/>
          <a:p>
            <a:fld id="{D8C2E80E-A818-EA4B-839C-9030708D7285}" type="slidenum">
              <a:rPr lang="en-US" smtClean="0"/>
              <a:t>50</a:t>
            </a:fld>
            <a:endParaRPr lang="en-US" dirty="0"/>
          </a:p>
        </p:txBody>
      </p:sp>
      <p:pic>
        <p:nvPicPr>
          <p:cNvPr id="7" name="Picture 6">
            <a:extLst>
              <a:ext uri="{FF2B5EF4-FFF2-40B4-BE49-F238E27FC236}">
                <a16:creationId xmlns:a16="http://schemas.microsoft.com/office/drawing/2014/main" id="{84D178BC-53FC-A74A-B854-301304D1B326}"/>
              </a:ext>
            </a:extLst>
          </p:cNvPr>
          <p:cNvPicPr>
            <a:picLocks noChangeAspect="1"/>
          </p:cNvPicPr>
          <p:nvPr/>
        </p:nvPicPr>
        <p:blipFill>
          <a:blip r:embed="rId2"/>
          <a:stretch>
            <a:fillRect/>
          </a:stretch>
        </p:blipFill>
        <p:spPr>
          <a:xfrm>
            <a:off x="28535" y="18950"/>
            <a:ext cx="6870514" cy="1382745"/>
          </a:xfrm>
          <a:prstGeom prst="rect">
            <a:avLst/>
          </a:prstGeom>
        </p:spPr>
      </p:pic>
      <p:pic>
        <p:nvPicPr>
          <p:cNvPr id="8" name="Picture 7">
            <a:extLst>
              <a:ext uri="{FF2B5EF4-FFF2-40B4-BE49-F238E27FC236}">
                <a16:creationId xmlns:a16="http://schemas.microsoft.com/office/drawing/2014/main" id="{D2EEF73A-7DC3-E84C-ABF1-69413BB61EF0}"/>
              </a:ext>
            </a:extLst>
          </p:cNvPr>
          <p:cNvPicPr>
            <a:picLocks noChangeAspect="1"/>
          </p:cNvPicPr>
          <p:nvPr/>
        </p:nvPicPr>
        <p:blipFill>
          <a:blip r:embed="rId3"/>
          <a:stretch>
            <a:fillRect/>
          </a:stretch>
        </p:blipFill>
        <p:spPr>
          <a:xfrm>
            <a:off x="0" y="1502096"/>
            <a:ext cx="6521190" cy="4003707"/>
          </a:xfrm>
          <a:prstGeom prst="rect">
            <a:avLst/>
          </a:prstGeom>
        </p:spPr>
      </p:pic>
      <p:pic>
        <p:nvPicPr>
          <p:cNvPr id="10" name="Picture 9">
            <a:extLst>
              <a:ext uri="{FF2B5EF4-FFF2-40B4-BE49-F238E27FC236}">
                <a16:creationId xmlns:a16="http://schemas.microsoft.com/office/drawing/2014/main" id="{4D0D51BD-2766-4A48-8881-54F7F74C7AFB}"/>
              </a:ext>
            </a:extLst>
          </p:cNvPr>
          <p:cNvPicPr>
            <a:picLocks noChangeAspect="1"/>
          </p:cNvPicPr>
          <p:nvPr/>
        </p:nvPicPr>
        <p:blipFill>
          <a:blip r:embed="rId4"/>
          <a:stretch>
            <a:fillRect/>
          </a:stretch>
        </p:blipFill>
        <p:spPr>
          <a:xfrm>
            <a:off x="28535" y="5606247"/>
            <a:ext cx="6191704" cy="1251753"/>
          </a:xfrm>
          <a:prstGeom prst="rect">
            <a:avLst/>
          </a:prstGeom>
        </p:spPr>
      </p:pic>
      <p:pic>
        <p:nvPicPr>
          <p:cNvPr id="11" name="Picture 10">
            <a:extLst>
              <a:ext uri="{FF2B5EF4-FFF2-40B4-BE49-F238E27FC236}">
                <a16:creationId xmlns:a16="http://schemas.microsoft.com/office/drawing/2014/main" id="{7CB91B36-D1DD-CD4D-AC4E-529EDC5D8EB2}"/>
              </a:ext>
            </a:extLst>
          </p:cNvPr>
          <p:cNvPicPr>
            <a:picLocks noChangeAspect="1"/>
          </p:cNvPicPr>
          <p:nvPr/>
        </p:nvPicPr>
        <p:blipFill>
          <a:blip r:embed="rId5"/>
          <a:stretch>
            <a:fillRect/>
          </a:stretch>
        </p:blipFill>
        <p:spPr>
          <a:xfrm>
            <a:off x="6835515" y="685800"/>
            <a:ext cx="5382728" cy="5355904"/>
          </a:xfrm>
          <a:prstGeom prst="rect">
            <a:avLst/>
          </a:prstGeom>
        </p:spPr>
      </p:pic>
    </p:spTree>
    <p:extLst>
      <p:ext uri="{BB962C8B-B14F-4D97-AF65-F5344CB8AC3E}">
        <p14:creationId xmlns:p14="http://schemas.microsoft.com/office/powerpoint/2010/main" val="225349214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FF6655-74F3-3D4E-ACF2-4211E0C2A995}"/>
              </a:ext>
            </a:extLst>
          </p:cNvPr>
          <p:cNvSpPr>
            <a:spLocks noGrp="1"/>
          </p:cNvSpPr>
          <p:nvPr>
            <p:ph type="title"/>
          </p:nvPr>
        </p:nvSpPr>
        <p:spPr/>
        <p:txBody>
          <a:bodyPr/>
          <a:lstStyle/>
          <a:p>
            <a:r>
              <a:rPr lang="en-US" dirty="0"/>
              <a:t>When to stop!</a:t>
            </a:r>
          </a:p>
        </p:txBody>
      </p:sp>
      <p:sp>
        <p:nvSpPr>
          <p:cNvPr id="3" name="Content Placeholder 2">
            <a:extLst>
              <a:ext uri="{FF2B5EF4-FFF2-40B4-BE49-F238E27FC236}">
                <a16:creationId xmlns:a16="http://schemas.microsoft.com/office/drawing/2014/main" id="{22980E9B-0611-3948-959F-D5741A834772}"/>
              </a:ext>
            </a:extLst>
          </p:cNvPr>
          <p:cNvSpPr>
            <a:spLocks noGrp="1"/>
          </p:cNvSpPr>
          <p:nvPr>
            <p:ph idx="1"/>
          </p:nvPr>
        </p:nvSpPr>
        <p:spPr/>
        <p:txBody>
          <a:bodyPr/>
          <a:lstStyle/>
          <a:p>
            <a:endParaRPr lang="en-US" dirty="0"/>
          </a:p>
        </p:txBody>
      </p:sp>
      <p:sp>
        <p:nvSpPr>
          <p:cNvPr id="4" name="Date Placeholder 3">
            <a:extLst>
              <a:ext uri="{FF2B5EF4-FFF2-40B4-BE49-F238E27FC236}">
                <a16:creationId xmlns:a16="http://schemas.microsoft.com/office/drawing/2014/main" id="{73C67159-21A4-F94C-BDC5-61ADAB43A4A7}"/>
              </a:ext>
            </a:extLst>
          </p:cNvPr>
          <p:cNvSpPr>
            <a:spLocks noGrp="1"/>
          </p:cNvSpPr>
          <p:nvPr>
            <p:ph type="dt" sz="half" idx="10"/>
          </p:nvPr>
        </p:nvSpPr>
        <p:spPr/>
        <p:txBody>
          <a:bodyPr/>
          <a:lstStyle/>
          <a:p>
            <a:r>
              <a:rPr lang="en-US"/>
              <a:t>First Semester 2020-2021</a:t>
            </a:r>
            <a:endParaRPr lang="en-US" dirty="0"/>
          </a:p>
        </p:txBody>
      </p:sp>
      <p:sp>
        <p:nvSpPr>
          <p:cNvPr id="5" name="Footer Placeholder 4">
            <a:extLst>
              <a:ext uri="{FF2B5EF4-FFF2-40B4-BE49-F238E27FC236}">
                <a16:creationId xmlns:a16="http://schemas.microsoft.com/office/drawing/2014/main" id="{EE9FCED7-F6B6-4B4B-BA88-1A1EEA6EAB2E}"/>
              </a:ext>
            </a:extLst>
          </p:cNvPr>
          <p:cNvSpPr>
            <a:spLocks noGrp="1"/>
          </p:cNvSpPr>
          <p:nvPr>
            <p:ph type="ftr" sz="quarter" idx="11"/>
          </p:nvPr>
        </p:nvSpPr>
        <p:spPr/>
        <p:txBody>
          <a:bodyPr/>
          <a:lstStyle/>
          <a:p>
            <a:r>
              <a:rPr lang="en-US"/>
              <a:t>Dr. Malak Abdullah</a:t>
            </a:r>
            <a:endParaRPr lang="en-US" dirty="0"/>
          </a:p>
        </p:txBody>
      </p:sp>
      <p:sp>
        <p:nvSpPr>
          <p:cNvPr id="6" name="Slide Number Placeholder 5">
            <a:extLst>
              <a:ext uri="{FF2B5EF4-FFF2-40B4-BE49-F238E27FC236}">
                <a16:creationId xmlns:a16="http://schemas.microsoft.com/office/drawing/2014/main" id="{2BC31221-5BB2-B442-9136-E26837FC859B}"/>
              </a:ext>
            </a:extLst>
          </p:cNvPr>
          <p:cNvSpPr>
            <a:spLocks noGrp="1"/>
          </p:cNvSpPr>
          <p:nvPr>
            <p:ph type="sldNum" sz="quarter" idx="12"/>
          </p:nvPr>
        </p:nvSpPr>
        <p:spPr/>
        <p:txBody>
          <a:bodyPr/>
          <a:lstStyle/>
          <a:p>
            <a:fld id="{D8C2E80E-A818-EA4B-839C-9030708D7285}" type="slidenum">
              <a:rPr lang="en-US" smtClean="0"/>
              <a:t>51</a:t>
            </a:fld>
            <a:endParaRPr lang="en-US" dirty="0"/>
          </a:p>
        </p:txBody>
      </p:sp>
      <p:pic>
        <p:nvPicPr>
          <p:cNvPr id="7" name="Picture 6">
            <a:extLst>
              <a:ext uri="{FF2B5EF4-FFF2-40B4-BE49-F238E27FC236}">
                <a16:creationId xmlns:a16="http://schemas.microsoft.com/office/drawing/2014/main" id="{E33BD6A0-54D3-F144-BF6E-5FE1B5C0EEA3}"/>
              </a:ext>
            </a:extLst>
          </p:cNvPr>
          <p:cNvPicPr>
            <a:picLocks noChangeAspect="1"/>
          </p:cNvPicPr>
          <p:nvPr/>
        </p:nvPicPr>
        <p:blipFill rotWithShape="1">
          <a:blip r:embed="rId3"/>
          <a:srcRect t="47983"/>
          <a:stretch/>
        </p:blipFill>
        <p:spPr>
          <a:xfrm>
            <a:off x="1171786" y="4829378"/>
            <a:ext cx="9848427" cy="984859"/>
          </a:xfrm>
          <a:prstGeom prst="rect">
            <a:avLst/>
          </a:prstGeom>
        </p:spPr>
      </p:pic>
      <p:pic>
        <p:nvPicPr>
          <p:cNvPr id="8" name="Picture 7">
            <a:extLst>
              <a:ext uri="{FF2B5EF4-FFF2-40B4-BE49-F238E27FC236}">
                <a16:creationId xmlns:a16="http://schemas.microsoft.com/office/drawing/2014/main" id="{4F414944-7574-7B43-83A7-9365A8E6B7F4}"/>
              </a:ext>
            </a:extLst>
          </p:cNvPr>
          <p:cNvPicPr>
            <a:picLocks noChangeAspect="1"/>
          </p:cNvPicPr>
          <p:nvPr/>
        </p:nvPicPr>
        <p:blipFill>
          <a:blip r:embed="rId4"/>
          <a:stretch>
            <a:fillRect/>
          </a:stretch>
        </p:blipFill>
        <p:spPr>
          <a:xfrm>
            <a:off x="0" y="1536192"/>
            <a:ext cx="9245600" cy="3124200"/>
          </a:xfrm>
          <a:prstGeom prst="rect">
            <a:avLst/>
          </a:prstGeom>
        </p:spPr>
      </p:pic>
      <p:sp>
        <p:nvSpPr>
          <p:cNvPr id="9" name="Rectangle 8">
            <a:extLst>
              <a:ext uri="{FF2B5EF4-FFF2-40B4-BE49-F238E27FC236}">
                <a16:creationId xmlns:a16="http://schemas.microsoft.com/office/drawing/2014/main" id="{B923C24D-8DF7-504A-BE44-A430B9E9C26F}"/>
              </a:ext>
            </a:extLst>
          </p:cNvPr>
          <p:cNvSpPr/>
          <p:nvPr/>
        </p:nvSpPr>
        <p:spPr>
          <a:xfrm>
            <a:off x="726831" y="5853160"/>
            <a:ext cx="10081845" cy="923330"/>
          </a:xfrm>
          <a:prstGeom prst="rect">
            <a:avLst/>
          </a:prstGeom>
        </p:spPr>
        <p:txBody>
          <a:bodyPr wrap="square">
            <a:spAutoFit/>
          </a:bodyPr>
          <a:lstStyle/>
          <a:p>
            <a:r>
              <a:rPr lang="en-US" dirty="0"/>
              <a:t>Nice demo: </a:t>
            </a:r>
            <a:r>
              <a:rPr lang="en-US" dirty="0">
                <a:hlinkClick r:id="rId5"/>
              </a:rPr>
              <a:t>http://arogozhnikov.github.io/2016/06/24/gradient_boosting_explained.html</a:t>
            </a:r>
            <a:br>
              <a:rPr lang="en-US" dirty="0"/>
            </a:br>
            <a:r>
              <a:rPr lang="en-US" dirty="0">
                <a:hlinkClick r:id="rId6"/>
              </a:rPr>
              <a:t>http://arogozhnikov.github.io/2016/07/05/gradient_boosting_playground.html</a:t>
            </a:r>
            <a:br>
              <a:rPr lang="en-US" dirty="0"/>
            </a:br>
            <a:endParaRPr lang="en-US" dirty="0"/>
          </a:p>
        </p:txBody>
      </p:sp>
    </p:spTree>
    <p:extLst>
      <p:ext uri="{BB962C8B-B14F-4D97-AF65-F5344CB8AC3E}">
        <p14:creationId xmlns:p14="http://schemas.microsoft.com/office/powerpoint/2010/main" val="250204676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67372A-8499-C74D-97A5-5AB8447F17A2}"/>
              </a:ext>
            </a:extLst>
          </p:cNvPr>
          <p:cNvSpPr>
            <a:spLocks noGrp="1"/>
          </p:cNvSpPr>
          <p:nvPr>
            <p:ph type="title"/>
          </p:nvPr>
        </p:nvSpPr>
        <p:spPr/>
        <p:txBody>
          <a:bodyPr/>
          <a:lstStyle/>
          <a:p>
            <a:r>
              <a:rPr lang="en-US" dirty="0"/>
              <a:t>Hyperparameters for GB</a:t>
            </a:r>
          </a:p>
        </p:txBody>
      </p:sp>
      <p:sp>
        <p:nvSpPr>
          <p:cNvPr id="3" name="Content Placeholder 2">
            <a:extLst>
              <a:ext uri="{FF2B5EF4-FFF2-40B4-BE49-F238E27FC236}">
                <a16:creationId xmlns:a16="http://schemas.microsoft.com/office/drawing/2014/main" id="{98B080EA-1D68-984A-875E-D9A5FA3A41B2}"/>
              </a:ext>
            </a:extLst>
          </p:cNvPr>
          <p:cNvSpPr>
            <a:spLocks noGrp="1"/>
          </p:cNvSpPr>
          <p:nvPr>
            <p:ph idx="1"/>
          </p:nvPr>
        </p:nvSpPr>
        <p:spPr/>
        <p:txBody>
          <a:bodyPr/>
          <a:lstStyle/>
          <a:p>
            <a:endParaRPr lang="en-US"/>
          </a:p>
        </p:txBody>
      </p:sp>
      <p:sp>
        <p:nvSpPr>
          <p:cNvPr id="4" name="Date Placeholder 3">
            <a:extLst>
              <a:ext uri="{FF2B5EF4-FFF2-40B4-BE49-F238E27FC236}">
                <a16:creationId xmlns:a16="http://schemas.microsoft.com/office/drawing/2014/main" id="{647EE945-BAAC-4B4E-92E9-FA8E30C57935}"/>
              </a:ext>
            </a:extLst>
          </p:cNvPr>
          <p:cNvSpPr>
            <a:spLocks noGrp="1"/>
          </p:cNvSpPr>
          <p:nvPr>
            <p:ph type="dt" sz="half" idx="10"/>
          </p:nvPr>
        </p:nvSpPr>
        <p:spPr/>
        <p:txBody>
          <a:bodyPr/>
          <a:lstStyle/>
          <a:p>
            <a:r>
              <a:rPr lang="en-US"/>
              <a:t>First Semester 2020-2021</a:t>
            </a:r>
            <a:endParaRPr lang="en-US" dirty="0"/>
          </a:p>
        </p:txBody>
      </p:sp>
      <p:sp>
        <p:nvSpPr>
          <p:cNvPr id="5" name="Footer Placeholder 4">
            <a:extLst>
              <a:ext uri="{FF2B5EF4-FFF2-40B4-BE49-F238E27FC236}">
                <a16:creationId xmlns:a16="http://schemas.microsoft.com/office/drawing/2014/main" id="{5FA73F59-B03D-124D-8D14-9B7D98D34C60}"/>
              </a:ext>
            </a:extLst>
          </p:cNvPr>
          <p:cNvSpPr>
            <a:spLocks noGrp="1"/>
          </p:cNvSpPr>
          <p:nvPr>
            <p:ph type="ftr" sz="quarter" idx="11"/>
          </p:nvPr>
        </p:nvSpPr>
        <p:spPr/>
        <p:txBody>
          <a:bodyPr/>
          <a:lstStyle/>
          <a:p>
            <a:r>
              <a:rPr lang="en-US"/>
              <a:t>Dr. Malak Abdullah</a:t>
            </a:r>
            <a:endParaRPr lang="en-US" dirty="0"/>
          </a:p>
        </p:txBody>
      </p:sp>
      <p:sp>
        <p:nvSpPr>
          <p:cNvPr id="6" name="Slide Number Placeholder 5">
            <a:extLst>
              <a:ext uri="{FF2B5EF4-FFF2-40B4-BE49-F238E27FC236}">
                <a16:creationId xmlns:a16="http://schemas.microsoft.com/office/drawing/2014/main" id="{80E0E887-3401-BF4C-8D8B-622BBDFC76FD}"/>
              </a:ext>
            </a:extLst>
          </p:cNvPr>
          <p:cNvSpPr>
            <a:spLocks noGrp="1"/>
          </p:cNvSpPr>
          <p:nvPr>
            <p:ph type="sldNum" sz="quarter" idx="12"/>
          </p:nvPr>
        </p:nvSpPr>
        <p:spPr/>
        <p:txBody>
          <a:bodyPr/>
          <a:lstStyle/>
          <a:p>
            <a:fld id="{D8C2E80E-A818-EA4B-839C-9030708D7285}" type="slidenum">
              <a:rPr lang="en-US" smtClean="0"/>
              <a:t>52</a:t>
            </a:fld>
            <a:endParaRPr lang="en-US" dirty="0"/>
          </a:p>
        </p:txBody>
      </p:sp>
      <p:pic>
        <p:nvPicPr>
          <p:cNvPr id="7" name="Picture 6">
            <a:extLst>
              <a:ext uri="{FF2B5EF4-FFF2-40B4-BE49-F238E27FC236}">
                <a16:creationId xmlns:a16="http://schemas.microsoft.com/office/drawing/2014/main" id="{EFECB878-1197-B54A-872C-F876923C29EB}"/>
              </a:ext>
            </a:extLst>
          </p:cNvPr>
          <p:cNvPicPr>
            <a:picLocks noChangeAspect="1"/>
          </p:cNvPicPr>
          <p:nvPr/>
        </p:nvPicPr>
        <p:blipFill>
          <a:blip r:embed="rId2"/>
          <a:stretch>
            <a:fillRect/>
          </a:stretch>
        </p:blipFill>
        <p:spPr>
          <a:xfrm>
            <a:off x="0" y="1373057"/>
            <a:ext cx="8030743" cy="5484943"/>
          </a:xfrm>
          <a:prstGeom prst="rect">
            <a:avLst/>
          </a:prstGeom>
        </p:spPr>
      </p:pic>
      <p:sp>
        <p:nvSpPr>
          <p:cNvPr id="8" name="Rectangle 7">
            <a:extLst>
              <a:ext uri="{FF2B5EF4-FFF2-40B4-BE49-F238E27FC236}">
                <a16:creationId xmlns:a16="http://schemas.microsoft.com/office/drawing/2014/main" id="{A9867A87-4A8D-294D-9B35-B328365DA619}"/>
              </a:ext>
            </a:extLst>
          </p:cNvPr>
          <p:cNvSpPr/>
          <p:nvPr/>
        </p:nvSpPr>
        <p:spPr>
          <a:xfrm>
            <a:off x="8345068" y="1743075"/>
            <a:ext cx="3951723" cy="369332"/>
          </a:xfrm>
          <a:prstGeom prst="rect">
            <a:avLst/>
          </a:prstGeom>
        </p:spPr>
        <p:txBody>
          <a:bodyPr wrap="none">
            <a:spAutoFit/>
          </a:bodyPr>
          <a:lstStyle/>
          <a:p>
            <a:r>
              <a:rPr lang="en-US" dirty="0">
                <a:solidFill>
                  <a:srgbClr val="4D5156"/>
                </a:solidFill>
                <a:latin typeface="arial" panose="020B0604020202020204" pitchFamily="34" charset="0"/>
              </a:rPr>
              <a:t>" Gradient Boosting Machine" (</a:t>
            </a:r>
            <a:r>
              <a:rPr lang="en-US" b="1" dirty="0">
                <a:solidFill>
                  <a:srgbClr val="5F6368"/>
                </a:solidFill>
                <a:latin typeface="arial" panose="020B0604020202020204" pitchFamily="34" charset="0"/>
              </a:rPr>
              <a:t>GBM</a:t>
            </a:r>
            <a:r>
              <a:rPr lang="en-US" dirty="0">
                <a:solidFill>
                  <a:srgbClr val="4D5156"/>
                </a:solidFill>
                <a:latin typeface="arial" panose="020B0604020202020204" pitchFamily="34" charset="0"/>
              </a:rPr>
              <a:t>)</a:t>
            </a:r>
            <a:endParaRPr lang="en-US" dirty="0"/>
          </a:p>
        </p:txBody>
      </p:sp>
    </p:spTree>
    <p:extLst>
      <p:ext uri="{BB962C8B-B14F-4D97-AF65-F5344CB8AC3E}">
        <p14:creationId xmlns:p14="http://schemas.microsoft.com/office/powerpoint/2010/main" val="240727383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40D03A-5AEE-244C-BBEC-D51A2F5B0A9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DA86DF6-D5FF-AE46-8179-9131E306D44D}"/>
              </a:ext>
            </a:extLst>
          </p:cNvPr>
          <p:cNvSpPr>
            <a:spLocks noGrp="1"/>
          </p:cNvSpPr>
          <p:nvPr>
            <p:ph idx="1"/>
          </p:nvPr>
        </p:nvSpPr>
        <p:spPr/>
        <p:txBody>
          <a:bodyPr/>
          <a:lstStyle/>
          <a:p>
            <a:endParaRPr lang="en-US"/>
          </a:p>
        </p:txBody>
      </p:sp>
      <p:sp>
        <p:nvSpPr>
          <p:cNvPr id="4" name="Date Placeholder 3">
            <a:extLst>
              <a:ext uri="{FF2B5EF4-FFF2-40B4-BE49-F238E27FC236}">
                <a16:creationId xmlns:a16="http://schemas.microsoft.com/office/drawing/2014/main" id="{E0ABB5BC-D070-2146-9478-96D5BC1B2AE2}"/>
              </a:ext>
            </a:extLst>
          </p:cNvPr>
          <p:cNvSpPr>
            <a:spLocks noGrp="1"/>
          </p:cNvSpPr>
          <p:nvPr>
            <p:ph type="dt" sz="half" idx="10"/>
          </p:nvPr>
        </p:nvSpPr>
        <p:spPr/>
        <p:txBody>
          <a:bodyPr/>
          <a:lstStyle/>
          <a:p>
            <a:r>
              <a:rPr lang="en-US"/>
              <a:t>First Semester 2020-2021</a:t>
            </a:r>
            <a:endParaRPr lang="en-US" dirty="0"/>
          </a:p>
        </p:txBody>
      </p:sp>
      <p:sp>
        <p:nvSpPr>
          <p:cNvPr id="5" name="Footer Placeholder 4">
            <a:extLst>
              <a:ext uri="{FF2B5EF4-FFF2-40B4-BE49-F238E27FC236}">
                <a16:creationId xmlns:a16="http://schemas.microsoft.com/office/drawing/2014/main" id="{0D66D067-3F0D-294A-BBF8-F7EA0A3DFC4A}"/>
              </a:ext>
            </a:extLst>
          </p:cNvPr>
          <p:cNvSpPr>
            <a:spLocks noGrp="1"/>
          </p:cNvSpPr>
          <p:nvPr>
            <p:ph type="ftr" sz="quarter" idx="11"/>
          </p:nvPr>
        </p:nvSpPr>
        <p:spPr/>
        <p:txBody>
          <a:bodyPr/>
          <a:lstStyle/>
          <a:p>
            <a:r>
              <a:rPr lang="en-US"/>
              <a:t>Dr. Malak Abdullah</a:t>
            </a:r>
            <a:endParaRPr lang="en-US" dirty="0"/>
          </a:p>
        </p:txBody>
      </p:sp>
      <p:sp>
        <p:nvSpPr>
          <p:cNvPr id="6" name="Slide Number Placeholder 5">
            <a:extLst>
              <a:ext uri="{FF2B5EF4-FFF2-40B4-BE49-F238E27FC236}">
                <a16:creationId xmlns:a16="http://schemas.microsoft.com/office/drawing/2014/main" id="{27B71C55-015B-5547-A28D-4902F5226081}"/>
              </a:ext>
            </a:extLst>
          </p:cNvPr>
          <p:cNvSpPr>
            <a:spLocks noGrp="1"/>
          </p:cNvSpPr>
          <p:nvPr>
            <p:ph type="sldNum" sz="quarter" idx="12"/>
          </p:nvPr>
        </p:nvSpPr>
        <p:spPr/>
        <p:txBody>
          <a:bodyPr/>
          <a:lstStyle/>
          <a:p>
            <a:fld id="{D8C2E80E-A818-EA4B-839C-9030708D7285}" type="slidenum">
              <a:rPr lang="en-US" smtClean="0"/>
              <a:t>53</a:t>
            </a:fld>
            <a:endParaRPr lang="en-US" dirty="0"/>
          </a:p>
        </p:txBody>
      </p:sp>
      <p:pic>
        <p:nvPicPr>
          <p:cNvPr id="7" name="Picture 6">
            <a:extLst>
              <a:ext uri="{FF2B5EF4-FFF2-40B4-BE49-F238E27FC236}">
                <a16:creationId xmlns:a16="http://schemas.microsoft.com/office/drawing/2014/main" id="{6AF5CE04-F2C1-6844-9FA6-766E2BB347FD}"/>
              </a:ext>
            </a:extLst>
          </p:cNvPr>
          <p:cNvPicPr>
            <a:picLocks noChangeAspect="1"/>
          </p:cNvPicPr>
          <p:nvPr/>
        </p:nvPicPr>
        <p:blipFill>
          <a:blip r:embed="rId2"/>
          <a:stretch>
            <a:fillRect/>
          </a:stretch>
        </p:blipFill>
        <p:spPr>
          <a:xfrm>
            <a:off x="2069434" y="348210"/>
            <a:ext cx="7073900" cy="3111500"/>
          </a:xfrm>
          <a:prstGeom prst="rect">
            <a:avLst/>
          </a:prstGeom>
        </p:spPr>
      </p:pic>
      <p:pic>
        <p:nvPicPr>
          <p:cNvPr id="8" name="Picture 7">
            <a:extLst>
              <a:ext uri="{FF2B5EF4-FFF2-40B4-BE49-F238E27FC236}">
                <a16:creationId xmlns:a16="http://schemas.microsoft.com/office/drawing/2014/main" id="{BBC64AAF-25ED-F34F-9D6A-614DF33EED94}"/>
              </a:ext>
            </a:extLst>
          </p:cNvPr>
          <p:cNvPicPr>
            <a:picLocks noChangeAspect="1"/>
          </p:cNvPicPr>
          <p:nvPr/>
        </p:nvPicPr>
        <p:blipFill>
          <a:blip r:embed="rId3"/>
          <a:stretch>
            <a:fillRect/>
          </a:stretch>
        </p:blipFill>
        <p:spPr>
          <a:xfrm>
            <a:off x="2020445" y="3535596"/>
            <a:ext cx="7251700" cy="3022600"/>
          </a:xfrm>
          <a:prstGeom prst="rect">
            <a:avLst/>
          </a:prstGeom>
        </p:spPr>
      </p:pic>
    </p:spTree>
    <p:extLst>
      <p:ext uri="{BB962C8B-B14F-4D97-AF65-F5344CB8AC3E}">
        <p14:creationId xmlns:p14="http://schemas.microsoft.com/office/powerpoint/2010/main" val="330548998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032DC4-5F60-694B-B406-21672B6412F2}"/>
              </a:ext>
            </a:extLst>
          </p:cNvPr>
          <p:cNvSpPr>
            <a:spLocks noGrp="1"/>
          </p:cNvSpPr>
          <p:nvPr>
            <p:ph type="title"/>
          </p:nvPr>
        </p:nvSpPr>
        <p:spPr/>
        <p:txBody>
          <a:bodyPr/>
          <a:lstStyle/>
          <a:p>
            <a:r>
              <a:rPr lang="en-US" dirty="0" err="1"/>
              <a:t>XGBoost</a:t>
            </a:r>
            <a:r>
              <a:rPr lang="en-US" dirty="0"/>
              <a:t> : Extreme GB</a:t>
            </a:r>
          </a:p>
        </p:txBody>
      </p:sp>
      <p:pic>
        <p:nvPicPr>
          <p:cNvPr id="7" name="Content Placeholder 6">
            <a:extLst>
              <a:ext uri="{FF2B5EF4-FFF2-40B4-BE49-F238E27FC236}">
                <a16:creationId xmlns:a16="http://schemas.microsoft.com/office/drawing/2014/main" id="{1EF51B69-AFE0-B643-9FA5-5ECA126B747E}"/>
              </a:ext>
            </a:extLst>
          </p:cNvPr>
          <p:cNvPicPr>
            <a:picLocks noGrp="1" noChangeAspect="1"/>
          </p:cNvPicPr>
          <p:nvPr>
            <p:ph idx="1"/>
          </p:nvPr>
        </p:nvPicPr>
        <p:blipFill>
          <a:blip r:embed="rId2"/>
          <a:stretch>
            <a:fillRect/>
          </a:stretch>
        </p:blipFill>
        <p:spPr>
          <a:xfrm>
            <a:off x="314325" y="1850594"/>
            <a:ext cx="5054600" cy="1143000"/>
          </a:xfrm>
          <a:prstGeom prst="rect">
            <a:avLst/>
          </a:prstGeom>
        </p:spPr>
      </p:pic>
      <p:sp>
        <p:nvSpPr>
          <p:cNvPr id="4" name="Date Placeholder 3">
            <a:extLst>
              <a:ext uri="{FF2B5EF4-FFF2-40B4-BE49-F238E27FC236}">
                <a16:creationId xmlns:a16="http://schemas.microsoft.com/office/drawing/2014/main" id="{5E0F8A9F-3759-754B-8D41-55002698C6D5}"/>
              </a:ext>
            </a:extLst>
          </p:cNvPr>
          <p:cNvSpPr>
            <a:spLocks noGrp="1"/>
          </p:cNvSpPr>
          <p:nvPr>
            <p:ph type="dt" sz="half" idx="10"/>
          </p:nvPr>
        </p:nvSpPr>
        <p:spPr/>
        <p:txBody>
          <a:bodyPr/>
          <a:lstStyle/>
          <a:p>
            <a:r>
              <a:rPr lang="en-US"/>
              <a:t>First Semester 2020-2021</a:t>
            </a:r>
            <a:endParaRPr lang="en-US" dirty="0"/>
          </a:p>
        </p:txBody>
      </p:sp>
      <p:sp>
        <p:nvSpPr>
          <p:cNvPr id="5" name="Footer Placeholder 4">
            <a:extLst>
              <a:ext uri="{FF2B5EF4-FFF2-40B4-BE49-F238E27FC236}">
                <a16:creationId xmlns:a16="http://schemas.microsoft.com/office/drawing/2014/main" id="{04C1B7A3-F773-FB4E-B163-D26825EDA01D}"/>
              </a:ext>
            </a:extLst>
          </p:cNvPr>
          <p:cNvSpPr>
            <a:spLocks noGrp="1"/>
          </p:cNvSpPr>
          <p:nvPr>
            <p:ph type="ftr" sz="quarter" idx="11"/>
          </p:nvPr>
        </p:nvSpPr>
        <p:spPr/>
        <p:txBody>
          <a:bodyPr/>
          <a:lstStyle/>
          <a:p>
            <a:r>
              <a:rPr lang="en-US"/>
              <a:t>Dr. Malak Abdullah</a:t>
            </a:r>
            <a:endParaRPr lang="en-US" dirty="0"/>
          </a:p>
        </p:txBody>
      </p:sp>
      <p:sp>
        <p:nvSpPr>
          <p:cNvPr id="6" name="Slide Number Placeholder 5">
            <a:extLst>
              <a:ext uri="{FF2B5EF4-FFF2-40B4-BE49-F238E27FC236}">
                <a16:creationId xmlns:a16="http://schemas.microsoft.com/office/drawing/2014/main" id="{22817C0D-8E7C-124A-AFB5-64717BCAD2F2}"/>
              </a:ext>
            </a:extLst>
          </p:cNvPr>
          <p:cNvSpPr>
            <a:spLocks noGrp="1"/>
          </p:cNvSpPr>
          <p:nvPr>
            <p:ph type="sldNum" sz="quarter" idx="12"/>
          </p:nvPr>
        </p:nvSpPr>
        <p:spPr/>
        <p:txBody>
          <a:bodyPr/>
          <a:lstStyle/>
          <a:p>
            <a:fld id="{D8C2E80E-A818-EA4B-839C-9030708D7285}" type="slidenum">
              <a:rPr lang="en-US" smtClean="0"/>
              <a:t>54</a:t>
            </a:fld>
            <a:endParaRPr lang="en-US" dirty="0"/>
          </a:p>
        </p:txBody>
      </p:sp>
      <p:sp>
        <p:nvSpPr>
          <p:cNvPr id="8" name="Rectangle 7">
            <a:extLst>
              <a:ext uri="{FF2B5EF4-FFF2-40B4-BE49-F238E27FC236}">
                <a16:creationId xmlns:a16="http://schemas.microsoft.com/office/drawing/2014/main" id="{11155938-8596-5B42-950D-14D4CFD4F742}"/>
              </a:ext>
            </a:extLst>
          </p:cNvPr>
          <p:cNvSpPr/>
          <p:nvPr/>
        </p:nvSpPr>
        <p:spPr>
          <a:xfrm>
            <a:off x="314325" y="3713579"/>
            <a:ext cx="4738122" cy="1200329"/>
          </a:xfrm>
          <a:prstGeom prst="rect">
            <a:avLst/>
          </a:prstGeom>
        </p:spPr>
        <p:txBody>
          <a:bodyPr wrap="square">
            <a:spAutoFit/>
          </a:bodyPr>
          <a:lstStyle/>
          <a:p>
            <a:r>
              <a:rPr lang="en-US" dirty="0" err="1">
                <a:solidFill>
                  <a:srgbClr val="333333"/>
                </a:solidFill>
                <a:latin typeface="Open Sans"/>
              </a:rPr>
              <a:t>XGBoost</a:t>
            </a:r>
            <a:r>
              <a:rPr lang="en-US" dirty="0">
                <a:solidFill>
                  <a:srgbClr val="333333"/>
                </a:solidFill>
                <a:latin typeface="Open Sans"/>
              </a:rPr>
              <a:t> provides a parallel tree boosting (also known as GBDT, GBM) that solve many data science problems in a fast and accurate way</a:t>
            </a:r>
            <a:endParaRPr lang="en-US" dirty="0"/>
          </a:p>
        </p:txBody>
      </p:sp>
      <p:pic>
        <p:nvPicPr>
          <p:cNvPr id="10" name="Picture 9">
            <a:extLst>
              <a:ext uri="{FF2B5EF4-FFF2-40B4-BE49-F238E27FC236}">
                <a16:creationId xmlns:a16="http://schemas.microsoft.com/office/drawing/2014/main" id="{176A85D6-3A94-2C44-844A-51CAE4877E96}"/>
              </a:ext>
            </a:extLst>
          </p:cNvPr>
          <p:cNvPicPr>
            <a:picLocks noChangeAspect="1"/>
          </p:cNvPicPr>
          <p:nvPr/>
        </p:nvPicPr>
        <p:blipFill>
          <a:blip r:embed="rId3"/>
          <a:stretch>
            <a:fillRect/>
          </a:stretch>
        </p:blipFill>
        <p:spPr>
          <a:xfrm>
            <a:off x="5613474" y="1850594"/>
            <a:ext cx="6581936" cy="3422268"/>
          </a:xfrm>
          <a:prstGeom prst="rect">
            <a:avLst/>
          </a:prstGeom>
        </p:spPr>
      </p:pic>
    </p:spTree>
    <p:extLst>
      <p:ext uri="{BB962C8B-B14F-4D97-AF65-F5344CB8AC3E}">
        <p14:creationId xmlns:p14="http://schemas.microsoft.com/office/powerpoint/2010/main" val="39337659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EDA301-1FF2-0C4A-B551-E25F5D39B74C}"/>
              </a:ext>
            </a:extLst>
          </p:cNvPr>
          <p:cNvSpPr>
            <a:spLocks noGrp="1"/>
          </p:cNvSpPr>
          <p:nvPr>
            <p:ph type="title"/>
          </p:nvPr>
        </p:nvSpPr>
        <p:spPr/>
        <p:txBody>
          <a:bodyPr>
            <a:normAutofit/>
          </a:bodyPr>
          <a:lstStyle/>
          <a:p>
            <a:r>
              <a:rPr lang="en-US" dirty="0"/>
              <a:t>Stacking</a:t>
            </a:r>
          </a:p>
        </p:txBody>
      </p:sp>
      <p:sp>
        <p:nvSpPr>
          <p:cNvPr id="3" name="Content Placeholder 2">
            <a:extLst>
              <a:ext uri="{FF2B5EF4-FFF2-40B4-BE49-F238E27FC236}">
                <a16:creationId xmlns:a16="http://schemas.microsoft.com/office/drawing/2014/main" id="{06D264A9-70F6-9144-988C-3990D603051D}"/>
              </a:ext>
            </a:extLst>
          </p:cNvPr>
          <p:cNvSpPr>
            <a:spLocks noGrp="1"/>
          </p:cNvSpPr>
          <p:nvPr>
            <p:ph idx="1"/>
          </p:nvPr>
        </p:nvSpPr>
        <p:spPr>
          <a:xfrm>
            <a:off x="314325" y="5126636"/>
            <a:ext cx="11387137" cy="1045564"/>
          </a:xfrm>
        </p:spPr>
        <p:txBody>
          <a:bodyPr/>
          <a:lstStyle/>
          <a:p>
            <a:pPr marL="0" indent="0">
              <a:buNone/>
            </a:pPr>
            <a:r>
              <a:rPr lang="en-US" dirty="0"/>
              <a:t>Each of the bottom three predictors predicts a different value (3.1, 2.7, and 2.9), and then the final predictor (called a blender, or a meta learner) takes these predictions as inputs and makes the final prediction (3.0)</a:t>
            </a:r>
          </a:p>
          <a:p>
            <a:endParaRPr lang="en-US" dirty="0"/>
          </a:p>
        </p:txBody>
      </p:sp>
      <p:sp>
        <p:nvSpPr>
          <p:cNvPr id="4" name="Date Placeholder 3">
            <a:extLst>
              <a:ext uri="{FF2B5EF4-FFF2-40B4-BE49-F238E27FC236}">
                <a16:creationId xmlns:a16="http://schemas.microsoft.com/office/drawing/2014/main" id="{7CBDE6F2-CD31-994B-86A4-10039EDC8647}"/>
              </a:ext>
            </a:extLst>
          </p:cNvPr>
          <p:cNvSpPr>
            <a:spLocks noGrp="1"/>
          </p:cNvSpPr>
          <p:nvPr>
            <p:ph type="dt" sz="half" idx="10"/>
          </p:nvPr>
        </p:nvSpPr>
        <p:spPr/>
        <p:txBody>
          <a:bodyPr/>
          <a:lstStyle/>
          <a:p>
            <a:r>
              <a:rPr lang="en-US"/>
              <a:t>First Semester 2020-2021</a:t>
            </a:r>
            <a:endParaRPr lang="en-US" dirty="0"/>
          </a:p>
        </p:txBody>
      </p:sp>
      <p:sp>
        <p:nvSpPr>
          <p:cNvPr id="5" name="Footer Placeholder 4">
            <a:extLst>
              <a:ext uri="{FF2B5EF4-FFF2-40B4-BE49-F238E27FC236}">
                <a16:creationId xmlns:a16="http://schemas.microsoft.com/office/drawing/2014/main" id="{395BB642-1993-914C-8693-A94957539939}"/>
              </a:ext>
            </a:extLst>
          </p:cNvPr>
          <p:cNvSpPr>
            <a:spLocks noGrp="1"/>
          </p:cNvSpPr>
          <p:nvPr>
            <p:ph type="ftr" sz="quarter" idx="11"/>
          </p:nvPr>
        </p:nvSpPr>
        <p:spPr/>
        <p:txBody>
          <a:bodyPr/>
          <a:lstStyle/>
          <a:p>
            <a:r>
              <a:rPr lang="en-US"/>
              <a:t>Dr. Malak Abdullah</a:t>
            </a:r>
            <a:endParaRPr lang="en-US" dirty="0"/>
          </a:p>
        </p:txBody>
      </p:sp>
      <p:sp>
        <p:nvSpPr>
          <p:cNvPr id="6" name="Slide Number Placeholder 5">
            <a:extLst>
              <a:ext uri="{FF2B5EF4-FFF2-40B4-BE49-F238E27FC236}">
                <a16:creationId xmlns:a16="http://schemas.microsoft.com/office/drawing/2014/main" id="{14B5075B-F224-4144-B153-756634708945}"/>
              </a:ext>
            </a:extLst>
          </p:cNvPr>
          <p:cNvSpPr>
            <a:spLocks noGrp="1"/>
          </p:cNvSpPr>
          <p:nvPr>
            <p:ph type="sldNum" sz="quarter" idx="12"/>
          </p:nvPr>
        </p:nvSpPr>
        <p:spPr/>
        <p:txBody>
          <a:bodyPr/>
          <a:lstStyle/>
          <a:p>
            <a:fld id="{D8C2E80E-A818-EA4B-839C-9030708D7285}" type="slidenum">
              <a:rPr lang="en-US" smtClean="0"/>
              <a:t>55</a:t>
            </a:fld>
            <a:endParaRPr lang="en-US" dirty="0"/>
          </a:p>
        </p:txBody>
      </p:sp>
      <p:pic>
        <p:nvPicPr>
          <p:cNvPr id="7" name="Picture 6">
            <a:extLst>
              <a:ext uri="{FF2B5EF4-FFF2-40B4-BE49-F238E27FC236}">
                <a16:creationId xmlns:a16="http://schemas.microsoft.com/office/drawing/2014/main" id="{0E7AA2B7-1996-554E-A8ED-0B77B14AC4D9}"/>
              </a:ext>
            </a:extLst>
          </p:cNvPr>
          <p:cNvPicPr>
            <a:picLocks noChangeAspect="1"/>
          </p:cNvPicPr>
          <p:nvPr/>
        </p:nvPicPr>
        <p:blipFill>
          <a:blip r:embed="rId2"/>
          <a:stretch>
            <a:fillRect/>
          </a:stretch>
        </p:blipFill>
        <p:spPr>
          <a:xfrm>
            <a:off x="3409950" y="409211"/>
            <a:ext cx="7200900" cy="4330700"/>
          </a:xfrm>
          <a:prstGeom prst="rect">
            <a:avLst/>
          </a:prstGeom>
        </p:spPr>
      </p:pic>
    </p:spTree>
    <p:extLst>
      <p:ext uri="{BB962C8B-B14F-4D97-AF65-F5344CB8AC3E}">
        <p14:creationId xmlns:p14="http://schemas.microsoft.com/office/powerpoint/2010/main" val="292183446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68B45D-6208-1A45-931C-C3AE4D4FA98A}"/>
              </a:ext>
            </a:extLst>
          </p:cNvPr>
          <p:cNvSpPr>
            <a:spLocks noGrp="1"/>
          </p:cNvSpPr>
          <p:nvPr>
            <p:ph type="title"/>
          </p:nvPr>
        </p:nvSpPr>
        <p:spPr/>
        <p:txBody>
          <a:bodyPr/>
          <a:lstStyle/>
          <a:p>
            <a:r>
              <a:rPr lang="en-US" dirty="0"/>
              <a:t>Stacking (Hold-out)</a:t>
            </a:r>
          </a:p>
        </p:txBody>
      </p:sp>
      <p:sp>
        <p:nvSpPr>
          <p:cNvPr id="3" name="Content Placeholder 2">
            <a:extLst>
              <a:ext uri="{FF2B5EF4-FFF2-40B4-BE49-F238E27FC236}">
                <a16:creationId xmlns:a16="http://schemas.microsoft.com/office/drawing/2014/main" id="{6DE67A69-77B3-9B4A-B108-7D66079B0748}"/>
              </a:ext>
            </a:extLst>
          </p:cNvPr>
          <p:cNvSpPr>
            <a:spLocks noGrp="1"/>
          </p:cNvSpPr>
          <p:nvPr>
            <p:ph idx="1"/>
          </p:nvPr>
        </p:nvSpPr>
        <p:spPr>
          <a:xfrm>
            <a:off x="314325" y="1743075"/>
            <a:ext cx="6086475" cy="4429125"/>
          </a:xfrm>
        </p:spPr>
        <p:txBody>
          <a:bodyPr>
            <a:normAutofit lnSpcReduction="10000"/>
          </a:bodyPr>
          <a:lstStyle/>
          <a:p>
            <a:r>
              <a:rPr lang="en-US" dirty="0"/>
              <a:t>To train the blender, a common approach is to use a hold-out set. </a:t>
            </a:r>
          </a:p>
          <a:p>
            <a:r>
              <a:rPr lang="en-US" dirty="0"/>
              <a:t>First, the training set is split in two subsets. The first subset is used to train the predictors in the first layer</a:t>
            </a:r>
          </a:p>
          <a:p>
            <a:r>
              <a:rPr lang="en-US" dirty="0"/>
              <a:t>Next, the first layer predictors are used to make predictions on the second (held-out)</a:t>
            </a:r>
          </a:p>
          <a:p>
            <a:r>
              <a:rPr lang="en-US" dirty="0"/>
              <a:t>Now for each instance in the hold-out set there are three predicted values. We can create a new training set using these predicted values as input features (which makes this new training set three-dimensional), and keeping the target values. The blender is trained on this new training set, so it learns to predict the target value given the first layer’s predictions.</a:t>
            </a:r>
          </a:p>
          <a:p>
            <a:endParaRPr lang="en-US" dirty="0"/>
          </a:p>
          <a:p>
            <a:endParaRPr lang="en-US" dirty="0"/>
          </a:p>
        </p:txBody>
      </p:sp>
      <p:sp>
        <p:nvSpPr>
          <p:cNvPr id="4" name="Date Placeholder 3">
            <a:extLst>
              <a:ext uri="{FF2B5EF4-FFF2-40B4-BE49-F238E27FC236}">
                <a16:creationId xmlns:a16="http://schemas.microsoft.com/office/drawing/2014/main" id="{C2B8ECCA-18D3-9F41-89B7-31A7256D83BD}"/>
              </a:ext>
            </a:extLst>
          </p:cNvPr>
          <p:cNvSpPr>
            <a:spLocks noGrp="1"/>
          </p:cNvSpPr>
          <p:nvPr>
            <p:ph type="dt" sz="half" idx="10"/>
          </p:nvPr>
        </p:nvSpPr>
        <p:spPr/>
        <p:txBody>
          <a:bodyPr/>
          <a:lstStyle/>
          <a:p>
            <a:r>
              <a:rPr lang="en-US"/>
              <a:t>First Semester 2020-2021</a:t>
            </a:r>
            <a:endParaRPr lang="en-US" dirty="0"/>
          </a:p>
        </p:txBody>
      </p:sp>
      <p:sp>
        <p:nvSpPr>
          <p:cNvPr id="5" name="Footer Placeholder 4">
            <a:extLst>
              <a:ext uri="{FF2B5EF4-FFF2-40B4-BE49-F238E27FC236}">
                <a16:creationId xmlns:a16="http://schemas.microsoft.com/office/drawing/2014/main" id="{58160957-BB7B-3F42-A83B-E94B29AF7259}"/>
              </a:ext>
            </a:extLst>
          </p:cNvPr>
          <p:cNvSpPr>
            <a:spLocks noGrp="1"/>
          </p:cNvSpPr>
          <p:nvPr>
            <p:ph type="ftr" sz="quarter" idx="11"/>
          </p:nvPr>
        </p:nvSpPr>
        <p:spPr/>
        <p:txBody>
          <a:bodyPr/>
          <a:lstStyle/>
          <a:p>
            <a:r>
              <a:rPr lang="en-US"/>
              <a:t>Dr. Malak Abdullah</a:t>
            </a:r>
            <a:endParaRPr lang="en-US" dirty="0"/>
          </a:p>
        </p:txBody>
      </p:sp>
      <p:sp>
        <p:nvSpPr>
          <p:cNvPr id="6" name="Slide Number Placeholder 5">
            <a:extLst>
              <a:ext uri="{FF2B5EF4-FFF2-40B4-BE49-F238E27FC236}">
                <a16:creationId xmlns:a16="http://schemas.microsoft.com/office/drawing/2014/main" id="{86ECD7F7-D1C8-EF4F-89FD-4803F12D4442}"/>
              </a:ext>
            </a:extLst>
          </p:cNvPr>
          <p:cNvSpPr>
            <a:spLocks noGrp="1"/>
          </p:cNvSpPr>
          <p:nvPr>
            <p:ph type="sldNum" sz="quarter" idx="12"/>
          </p:nvPr>
        </p:nvSpPr>
        <p:spPr/>
        <p:txBody>
          <a:bodyPr/>
          <a:lstStyle/>
          <a:p>
            <a:fld id="{D8C2E80E-A818-EA4B-839C-9030708D7285}" type="slidenum">
              <a:rPr lang="en-US" smtClean="0"/>
              <a:t>56</a:t>
            </a:fld>
            <a:endParaRPr lang="en-US" dirty="0"/>
          </a:p>
        </p:txBody>
      </p:sp>
      <p:pic>
        <p:nvPicPr>
          <p:cNvPr id="7" name="Picture 6">
            <a:extLst>
              <a:ext uri="{FF2B5EF4-FFF2-40B4-BE49-F238E27FC236}">
                <a16:creationId xmlns:a16="http://schemas.microsoft.com/office/drawing/2014/main" id="{786455DC-094E-4840-A6CF-035CDFDF2C67}"/>
              </a:ext>
            </a:extLst>
          </p:cNvPr>
          <p:cNvPicPr>
            <a:picLocks noChangeAspect="1"/>
          </p:cNvPicPr>
          <p:nvPr/>
        </p:nvPicPr>
        <p:blipFill>
          <a:blip r:embed="rId2"/>
          <a:stretch>
            <a:fillRect/>
          </a:stretch>
        </p:blipFill>
        <p:spPr>
          <a:xfrm>
            <a:off x="7415784" y="187768"/>
            <a:ext cx="3646657" cy="2236348"/>
          </a:xfrm>
          <a:prstGeom prst="rect">
            <a:avLst/>
          </a:prstGeom>
        </p:spPr>
      </p:pic>
      <p:pic>
        <p:nvPicPr>
          <p:cNvPr id="8" name="Picture 7">
            <a:extLst>
              <a:ext uri="{FF2B5EF4-FFF2-40B4-BE49-F238E27FC236}">
                <a16:creationId xmlns:a16="http://schemas.microsoft.com/office/drawing/2014/main" id="{496727A1-1201-5242-BFE8-49AEEF0D9CC3}"/>
              </a:ext>
            </a:extLst>
          </p:cNvPr>
          <p:cNvPicPr>
            <a:picLocks noChangeAspect="1"/>
          </p:cNvPicPr>
          <p:nvPr/>
        </p:nvPicPr>
        <p:blipFill>
          <a:blip r:embed="rId3"/>
          <a:stretch>
            <a:fillRect/>
          </a:stretch>
        </p:blipFill>
        <p:spPr>
          <a:xfrm>
            <a:off x="7415784" y="3159466"/>
            <a:ext cx="3516340" cy="3230459"/>
          </a:xfrm>
          <a:prstGeom prst="rect">
            <a:avLst/>
          </a:prstGeom>
        </p:spPr>
      </p:pic>
    </p:spTree>
    <p:extLst>
      <p:ext uri="{BB962C8B-B14F-4D97-AF65-F5344CB8AC3E}">
        <p14:creationId xmlns:p14="http://schemas.microsoft.com/office/powerpoint/2010/main" val="267123051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CDBDC-2E1A-EF46-9CF5-757495A1AD9A}"/>
              </a:ext>
            </a:extLst>
          </p:cNvPr>
          <p:cNvSpPr>
            <a:spLocks noGrp="1"/>
          </p:cNvSpPr>
          <p:nvPr>
            <p:ph type="title"/>
          </p:nvPr>
        </p:nvSpPr>
        <p:spPr/>
        <p:txBody>
          <a:bodyPr/>
          <a:lstStyle/>
          <a:p>
            <a:r>
              <a:rPr lang="en-US" dirty="0"/>
              <a:t>Reference</a:t>
            </a:r>
          </a:p>
        </p:txBody>
      </p:sp>
      <p:sp>
        <p:nvSpPr>
          <p:cNvPr id="3" name="Content Placeholder 2">
            <a:extLst>
              <a:ext uri="{FF2B5EF4-FFF2-40B4-BE49-F238E27FC236}">
                <a16:creationId xmlns:a16="http://schemas.microsoft.com/office/drawing/2014/main" id="{431988AF-7375-F745-B7FB-49A2DFF494AA}"/>
              </a:ext>
            </a:extLst>
          </p:cNvPr>
          <p:cNvSpPr>
            <a:spLocks noGrp="1"/>
          </p:cNvSpPr>
          <p:nvPr>
            <p:ph idx="1"/>
          </p:nvPr>
        </p:nvSpPr>
        <p:spPr/>
        <p:txBody>
          <a:bodyPr/>
          <a:lstStyle/>
          <a:p>
            <a:br>
              <a:rPr lang="en-US" dirty="0">
                <a:hlinkClick r:id="rId2"/>
              </a:rPr>
            </a:br>
            <a:r>
              <a:rPr lang="en-US" dirty="0">
                <a:hlinkClick r:id="rId2"/>
              </a:rPr>
              <a:t>StatQuest with Josh Starmer</a:t>
            </a:r>
            <a:endParaRPr lang="en-US" dirty="0"/>
          </a:p>
        </p:txBody>
      </p:sp>
      <p:sp>
        <p:nvSpPr>
          <p:cNvPr id="4" name="Date Placeholder 3">
            <a:extLst>
              <a:ext uri="{FF2B5EF4-FFF2-40B4-BE49-F238E27FC236}">
                <a16:creationId xmlns:a16="http://schemas.microsoft.com/office/drawing/2014/main" id="{3F3393CE-A58D-D244-8CC6-7776DBA47972}"/>
              </a:ext>
            </a:extLst>
          </p:cNvPr>
          <p:cNvSpPr>
            <a:spLocks noGrp="1"/>
          </p:cNvSpPr>
          <p:nvPr>
            <p:ph type="dt" sz="half" idx="10"/>
          </p:nvPr>
        </p:nvSpPr>
        <p:spPr/>
        <p:txBody>
          <a:bodyPr/>
          <a:lstStyle/>
          <a:p>
            <a:r>
              <a:rPr lang="en-US"/>
              <a:t>First Semester 2020-2021</a:t>
            </a:r>
            <a:endParaRPr lang="en-US" dirty="0"/>
          </a:p>
        </p:txBody>
      </p:sp>
      <p:sp>
        <p:nvSpPr>
          <p:cNvPr id="5" name="Footer Placeholder 4">
            <a:extLst>
              <a:ext uri="{FF2B5EF4-FFF2-40B4-BE49-F238E27FC236}">
                <a16:creationId xmlns:a16="http://schemas.microsoft.com/office/drawing/2014/main" id="{B453643E-0235-2F4B-8AC1-575CF90FB128}"/>
              </a:ext>
            </a:extLst>
          </p:cNvPr>
          <p:cNvSpPr>
            <a:spLocks noGrp="1"/>
          </p:cNvSpPr>
          <p:nvPr>
            <p:ph type="ftr" sz="quarter" idx="11"/>
          </p:nvPr>
        </p:nvSpPr>
        <p:spPr/>
        <p:txBody>
          <a:bodyPr/>
          <a:lstStyle/>
          <a:p>
            <a:r>
              <a:rPr lang="en-US"/>
              <a:t>Dr. Malak Abdullah</a:t>
            </a:r>
            <a:endParaRPr lang="en-US" dirty="0"/>
          </a:p>
        </p:txBody>
      </p:sp>
      <p:sp>
        <p:nvSpPr>
          <p:cNvPr id="6" name="Slide Number Placeholder 5">
            <a:extLst>
              <a:ext uri="{FF2B5EF4-FFF2-40B4-BE49-F238E27FC236}">
                <a16:creationId xmlns:a16="http://schemas.microsoft.com/office/drawing/2014/main" id="{38982C38-18B4-6F45-A0A2-7F8CD5F6ED4D}"/>
              </a:ext>
            </a:extLst>
          </p:cNvPr>
          <p:cNvSpPr>
            <a:spLocks noGrp="1"/>
          </p:cNvSpPr>
          <p:nvPr>
            <p:ph type="sldNum" sz="quarter" idx="12"/>
          </p:nvPr>
        </p:nvSpPr>
        <p:spPr/>
        <p:txBody>
          <a:bodyPr/>
          <a:lstStyle/>
          <a:p>
            <a:fld id="{D8C2E80E-A818-EA4B-839C-9030708D7285}" type="slidenum">
              <a:rPr lang="en-US" smtClean="0"/>
              <a:t>57</a:t>
            </a:fld>
            <a:endParaRPr lang="en-US" dirty="0"/>
          </a:p>
        </p:txBody>
      </p:sp>
    </p:spTree>
    <p:extLst>
      <p:ext uri="{BB962C8B-B14F-4D97-AF65-F5344CB8AC3E}">
        <p14:creationId xmlns:p14="http://schemas.microsoft.com/office/powerpoint/2010/main" val="26336578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B55BC2-E08B-FC4B-B2D9-4D649EF19EDE}"/>
              </a:ext>
            </a:extLst>
          </p:cNvPr>
          <p:cNvSpPr>
            <a:spLocks noGrp="1"/>
          </p:cNvSpPr>
          <p:nvPr>
            <p:ph type="title"/>
          </p:nvPr>
        </p:nvSpPr>
        <p:spPr/>
        <p:txBody>
          <a:bodyPr/>
          <a:lstStyle/>
          <a:p>
            <a:r>
              <a:rPr lang="en-US" dirty="0"/>
              <a:t>Ensemble Methods</a:t>
            </a:r>
          </a:p>
        </p:txBody>
      </p:sp>
      <p:sp>
        <p:nvSpPr>
          <p:cNvPr id="3" name="Content Placeholder 2">
            <a:extLst>
              <a:ext uri="{FF2B5EF4-FFF2-40B4-BE49-F238E27FC236}">
                <a16:creationId xmlns:a16="http://schemas.microsoft.com/office/drawing/2014/main" id="{753FE588-71CC-8F40-8CA0-335A282D81E0}"/>
              </a:ext>
            </a:extLst>
          </p:cNvPr>
          <p:cNvSpPr>
            <a:spLocks noGrp="1"/>
          </p:cNvSpPr>
          <p:nvPr>
            <p:ph idx="1"/>
          </p:nvPr>
        </p:nvSpPr>
        <p:spPr/>
        <p:txBody>
          <a:bodyPr/>
          <a:lstStyle/>
          <a:p>
            <a:r>
              <a:rPr lang="en-US" dirty="0"/>
              <a:t>We will talk about the most popular Ensemble methods</a:t>
            </a:r>
          </a:p>
          <a:p>
            <a:pPr lvl="1"/>
            <a:r>
              <a:rPr lang="en-US" dirty="0"/>
              <a:t>Voting</a:t>
            </a:r>
          </a:p>
          <a:p>
            <a:pPr lvl="1"/>
            <a:r>
              <a:rPr lang="en-US" dirty="0"/>
              <a:t>Bagging</a:t>
            </a:r>
          </a:p>
          <a:p>
            <a:pPr lvl="2"/>
            <a:r>
              <a:rPr lang="en-US" dirty="0"/>
              <a:t>Random Forest</a:t>
            </a:r>
          </a:p>
          <a:p>
            <a:pPr lvl="1"/>
            <a:r>
              <a:rPr lang="en-US" dirty="0"/>
              <a:t>Boosting</a:t>
            </a:r>
          </a:p>
          <a:p>
            <a:pPr lvl="1"/>
            <a:r>
              <a:rPr lang="en-US" dirty="0"/>
              <a:t>Stacking</a:t>
            </a:r>
          </a:p>
          <a:p>
            <a:pPr lvl="1"/>
            <a:endParaRPr lang="en-US" dirty="0"/>
          </a:p>
          <a:p>
            <a:pPr lvl="1"/>
            <a:endParaRPr lang="en-US" dirty="0"/>
          </a:p>
        </p:txBody>
      </p:sp>
      <p:sp>
        <p:nvSpPr>
          <p:cNvPr id="4" name="Date Placeholder 3">
            <a:extLst>
              <a:ext uri="{FF2B5EF4-FFF2-40B4-BE49-F238E27FC236}">
                <a16:creationId xmlns:a16="http://schemas.microsoft.com/office/drawing/2014/main" id="{F9277FD6-2ECF-D64E-941C-28A292FE74B1}"/>
              </a:ext>
            </a:extLst>
          </p:cNvPr>
          <p:cNvSpPr>
            <a:spLocks noGrp="1"/>
          </p:cNvSpPr>
          <p:nvPr>
            <p:ph type="dt" sz="half" idx="10"/>
          </p:nvPr>
        </p:nvSpPr>
        <p:spPr/>
        <p:txBody>
          <a:bodyPr/>
          <a:lstStyle/>
          <a:p>
            <a:r>
              <a:rPr lang="en-US"/>
              <a:t>First Semester 2020-2021</a:t>
            </a:r>
            <a:endParaRPr lang="en-US" dirty="0"/>
          </a:p>
        </p:txBody>
      </p:sp>
      <p:sp>
        <p:nvSpPr>
          <p:cNvPr id="5" name="Footer Placeholder 4">
            <a:extLst>
              <a:ext uri="{FF2B5EF4-FFF2-40B4-BE49-F238E27FC236}">
                <a16:creationId xmlns:a16="http://schemas.microsoft.com/office/drawing/2014/main" id="{B996864D-B308-A043-A8B0-50DFE6D5FAED}"/>
              </a:ext>
            </a:extLst>
          </p:cNvPr>
          <p:cNvSpPr>
            <a:spLocks noGrp="1"/>
          </p:cNvSpPr>
          <p:nvPr>
            <p:ph type="ftr" sz="quarter" idx="11"/>
          </p:nvPr>
        </p:nvSpPr>
        <p:spPr/>
        <p:txBody>
          <a:bodyPr/>
          <a:lstStyle/>
          <a:p>
            <a:r>
              <a:rPr lang="en-US"/>
              <a:t>Dr. Malak Abdullah</a:t>
            </a:r>
            <a:endParaRPr lang="en-US" dirty="0"/>
          </a:p>
        </p:txBody>
      </p:sp>
      <p:sp>
        <p:nvSpPr>
          <p:cNvPr id="6" name="Slide Number Placeholder 5">
            <a:extLst>
              <a:ext uri="{FF2B5EF4-FFF2-40B4-BE49-F238E27FC236}">
                <a16:creationId xmlns:a16="http://schemas.microsoft.com/office/drawing/2014/main" id="{A5339CE3-06D9-D34D-B6A2-5F59C813AA7D}"/>
              </a:ext>
            </a:extLst>
          </p:cNvPr>
          <p:cNvSpPr>
            <a:spLocks noGrp="1"/>
          </p:cNvSpPr>
          <p:nvPr>
            <p:ph type="sldNum" sz="quarter" idx="12"/>
          </p:nvPr>
        </p:nvSpPr>
        <p:spPr/>
        <p:txBody>
          <a:bodyPr/>
          <a:lstStyle/>
          <a:p>
            <a:fld id="{D8C2E80E-A818-EA4B-839C-9030708D7285}" type="slidenum">
              <a:rPr lang="en-US" smtClean="0"/>
              <a:t>6</a:t>
            </a:fld>
            <a:endParaRPr lang="en-US" dirty="0"/>
          </a:p>
        </p:txBody>
      </p:sp>
    </p:spTree>
    <p:extLst>
      <p:ext uri="{BB962C8B-B14F-4D97-AF65-F5344CB8AC3E}">
        <p14:creationId xmlns:p14="http://schemas.microsoft.com/office/powerpoint/2010/main" val="36653251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1C85A9-377B-7D49-BDA2-0D7E5A6A2011}"/>
              </a:ext>
            </a:extLst>
          </p:cNvPr>
          <p:cNvSpPr>
            <a:spLocks noGrp="1"/>
          </p:cNvSpPr>
          <p:nvPr>
            <p:ph type="title"/>
          </p:nvPr>
        </p:nvSpPr>
        <p:spPr/>
        <p:txBody>
          <a:bodyPr/>
          <a:lstStyle/>
          <a:p>
            <a:r>
              <a:rPr lang="en-US" dirty="0"/>
              <a:t>Voting</a:t>
            </a:r>
          </a:p>
        </p:txBody>
      </p:sp>
      <p:sp>
        <p:nvSpPr>
          <p:cNvPr id="3" name="Content Placeholder 2">
            <a:extLst>
              <a:ext uri="{FF2B5EF4-FFF2-40B4-BE49-F238E27FC236}">
                <a16:creationId xmlns:a16="http://schemas.microsoft.com/office/drawing/2014/main" id="{6EA2463D-061C-1344-8452-7864A43E89B7}"/>
              </a:ext>
            </a:extLst>
          </p:cNvPr>
          <p:cNvSpPr>
            <a:spLocks noGrp="1"/>
          </p:cNvSpPr>
          <p:nvPr>
            <p:ph idx="1"/>
          </p:nvPr>
        </p:nvSpPr>
        <p:spPr>
          <a:xfrm>
            <a:off x="192909" y="1220831"/>
            <a:ext cx="11387137" cy="4429125"/>
          </a:xfrm>
        </p:spPr>
        <p:txBody>
          <a:bodyPr/>
          <a:lstStyle/>
          <a:p>
            <a:r>
              <a:rPr lang="en-US" dirty="0"/>
              <a:t>Suppose you have trained a few classifiers, each one achieving about 80% accuracy.</a:t>
            </a:r>
          </a:p>
          <a:p>
            <a:endParaRPr lang="en-US" dirty="0"/>
          </a:p>
        </p:txBody>
      </p:sp>
      <p:sp>
        <p:nvSpPr>
          <p:cNvPr id="4" name="Date Placeholder 3">
            <a:extLst>
              <a:ext uri="{FF2B5EF4-FFF2-40B4-BE49-F238E27FC236}">
                <a16:creationId xmlns:a16="http://schemas.microsoft.com/office/drawing/2014/main" id="{15E0DB42-7A9F-D543-89EE-79BA9FD51521}"/>
              </a:ext>
            </a:extLst>
          </p:cNvPr>
          <p:cNvSpPr>
            <a:spLocks noGrp="1"/>
          </p:cNvSpPr>
          <p:nvPr>
            <p:ph type="dt" sz="half" idx="10"/>
          </p:nvPr>
        </p:nvSpPr>
        <p:spPr/>
        <p:txBody>
          <a:bodyPr/>
          <a:lstStyle/>
          <a:p>
            <a:r>
              <a:rPr lang="en-US"/>
              <a:t>First Semester 2020-2021</a:t>
            </a:r>
            <a:endParaRPr lang="en-US" dirty="0"/>
          </a:p>
        </p:txBody>
      </p:sp>
      <p:sp>
        <p:nvSpPr>
          <p:cNvPr id="5" name="Footer Placeholder 4">
            <a:extLst>
              <a:ext uri="{FF2B5EF4-FFF2-40B4-BE49-F238E27FC236}">
                <a16:creationId xmlns:a16="http://schemas.microsoft.com/office/drawing/2014/main" id="{AC75DD1D-B1FF-2248-8864-2922B8863D98}"/>
              </a:ext>
            </a:extLst>
          </p:cNvPr>
          <p:cNvSpPr>
            <a:spLocks noGrp="1"/>
          </p:cNvSpPr>
          <p:nvPr>
            <p:ph type="ftr" sz="quarter" idx="11"/>
          </p:nvPr>
        </p:nvSpPr>
        <p:spPr/>
        <p:txBody>
          <a:bodyPr/>
          <a:lstStyle/>
          <a:p>
            <a:r>
              <a:rPr lang="en-US"/>
              <a:t>Dr. Malak Abdullah</a:t>
            </a:r>
            <a:endParaRPr lang="en-US" dirty="0"/>
          </a:p>
        </p:txBody>
      </p:sp>
      <p:sp>
        <p:nvSpPr>
          <p:cNvPr id="6" name="Slide Number Placeholder 5">
            <a:extLst>
              <a:ext uri="{FF2B5EF4-FFF2-40B4-BE49-F238E27FC236}">
                <a16:creationId xmlns:a16="http://schemas.microsoft.com/office/drawing/2014/main" id="{4562FBE4-0119-D84D-83E4-32404245ACB1}"/>
              </a:ext>
            </a:extLst>
          </p:cNvPr>
          <p:cNvSpPr>
            <a:spLocks noGrp="1"/>
          </p:cNvSpPr>
          <p:nvPr>
            <p:ph type="sldNum" sz="quarter" idx="12"/>
          </p:nvPr>
        </p:nvSpPr>
        <p:spPr/>
        <p:txBody>
          <a:bodyPr/>
          <a:lstStyle/>
          <a:p>
            <a:fld id="{D8C2E80E-A818-EA4B-839C-9030708D7285}" type="slidenum">
              <a:rPr lang="en-US" smtClean="0"/>
              <a:t>7</a:t>
            </a:fld>
            <a:endParaRPr lang="en-US" dirty="0"/>
          </a:p>
        </p:txBody>
      </p:sp>
      <p:pic>
        <p:nvPicPr>
          <p:cNvPr id="7" name="Picture 6">
            <a:extLst>
              <a:ext uri="{FF2B5EF4-FFF2-40B4-BE49-F238E27FC236}">
                <a16:creationId xmlns:a16="http://schemas.microsoft.com/office/drawing/2014/main" id="{58429953-631E-F142-8F44-DA82AA07384F}"/>
              </a:ext>
            </a:extLst>
          </p:cNvPr>
          <p:cNvPicPr>
            <a:picLocks noChangeAspect="1"/>
          </p:cNvPicPr>
          <p:nvPr/>
        </p:nvPicPr>
        <p:blipFill>
          <a:blip r:embed="rId2"/>
          <a:stretch>
            <a:fillRect/>
          </a:stretch>
        </p:blipFill>
        <p:spPr>
          <a:xfrm>
            <a:off x="122949" y="1621917"/>
            <a:ext cx="5418247" cy="2610865"/>
          </a:xfrm>
          <a:prstGeom prst="rect">
            <a:avLst/>
          </a:prstGeom>
        </p:spPr>
      </p:pic>
      <p:pic>
        <p:nvPicPr>
          <p:cNvPr id="8" name="Picture 7">
            <a:extLst>
              <a:ext uri="{FF2B5EF4-FFF2-40B4-BE49-F238E27FC236}">
                <a16:creationId xmlns:a16="http://schemas.microsoft.com/office/drawing/2014/main" id="{6A31BD9F-2D3F-BD47-9968-6ED80376AF6C}"/>
              </a:ext>
            </a:extLst>
          </p:cNvPr>
          <p:cNvPicPr>
            <a:picLocks noChangeAspect="1"/>
          </p:cNvPicPr>
          <p:nvPr/>
        </p:nvPicPr>
        <p:blipFill>
          <a:blip r:embed="rId3"/>
          <a:stretch>
            <a:fillRect/>
          </a:stretch>
        </p:blipFill>
        <p:spPr>
          <a:xfrm>
            <a:off x="5698378" y="1571625"/>
            <a:ext cx="6038850" cy="3567927"/>
          </a:xfrm>
          <a:prstGeom prst="rect">
            <a:avLst/>
          </a:prstGeom>
        </p:spPr>
      </p:pic>
      <p:sp>
        <p:nvSpPr>
          <p:cNvPr id="9" name="Rectangle 8">
            <a:extLst>
              <a:ext uri="{FF2B5EF4-FFF2-40B4-BE49-F238E27FC236}">
                <a16:creationId xmlns:a16="http://schemas.microsoft.com/office/drawing/2014/main" id="{27B04F5B-A862-8E4F-ACFC-6725FB3DD880}"/>
              </a:ext>
            </a:extLst>
          </p:cNvPr>
          <p:cNvSpPr/>
          <p:nvPr/>
        </p:nvSpPr>
        <p:spPr>
          <a:xfrm>
            <a:off x="192909" y="4452741"/>
            <a:ext cx="5598033" cy="923330"/>
          </a:xfrm>
          <a:prstGeom prst="rect">
            <a:avLst/>
          </a:prstGeom>
        </p:spPr>
        <p:txBody>
          <a:bodyPr wrap="square">
            <a:spAutoFit/>
          </a:bodyPr>
          <a:lstStyle/>
          <a:p>
            <a:r>
              <a:rPr lang="en-US" dirty="0">
                <a:latin typeface="Times" pitchFamily="2" charset="0"/>
              </a:rPr>
              <a:t>The aggregate the predictions of each classifier and predict the class that gets the most votes. This majority-vote classifier is called a </a:t>
            </a:r>
            <a:r>
              <a:rPr lang="en-US" dirty="0">
                <a:solidFill>
                  <a:srgbClr val="FF0000"/>
                </a:solidFill>
                <a:latin typeface="Times" pitchFamily="2" charset="0"/>
              </a:rPr>
              <a:t>hard</a:t>
            </a:r>
            <a:r>
              <a:rPr lang="en-US" dirty="0">
                <a:latin typeface="Times" pitchFamily="2" charset="0"/>
              </a:rPr>
              <a:t> voting classifier</a:t>
            </a:r>
            <a:endParaRPr lang="en-US" dirty="0">
              <a:effectLst/>
              <a:latin typeface="Times" pitchFamily="2" charset="0"/>
            </a:endParaRPr>
          </a:p>
        </p:txBody>
      </p:sp>
      <p:sp>
        <p:nvSpPr>
          <p:cNvPr id="11" name="Rectangle 10">
            <a:extLst>
              <a:ext uri="{FF2B5EF4-FFF2-40B4-BE49-F238E27FC236}">
                <a16:creationId xmlns:a16="http://schemas.microsoft.com/office/drawing/2014/main" id="{B3CF26FD-9151-304E-A5CA-11C331871D37}"/>
              </a:ext>
            </a:extLst>
          </p:cNvPr>
          <p:cNvSpPr/>
          <p:nvPr/>
        </p:nvSpPr>
        <p:spPr>
          <a:xfrm>
            <a:off x="922897" y="5629567"/>
            <a:ext cx="9236597" cy="369332"/>
          </a:xfrm>
          <a:prstGeom prst="rect">
            <a:avLst/>
          </a:prstGeom>
        </p:spPr>
        <p:txBody>
          <a:bodyPr wrap="square">
            <a:spAutoFit/>
          </a:bodyPr>
          <a:lstStyle/>
          <a:p>
            <a:r>
              <a:rPr lang="en-US" dirty="0">
                <a:latin typeface="Times" pitchFamily="2" charset="0"/>
              </a:rPr>
              <a:t>With </a:t>
            </a:r>
            <a:r>
              <a:rPr lang="en-US" dirty="0">
                <a:solidFill>
                  <a:srgbClr val="FF0000"/>
                </a:solidFill>
                <a:latin typeface="Times" pitchFamily="2" charset="0"/>
              </a:rPr>
              <a:t>soft</a:t>
            </a:r>
            <a:r>
              <a:rPr lang="en-US" dirty="0">
                <a:latin typeface="Times" pitchFamily="2" charset="0"/>
              </a:rPr>
              <a:t> voting, you need to ensure that all classifiers can estimate class </a:t>
            </a:r>
            <a:r>
              <a:rPr lang="en-US" dirty="0">
                <a:solidFill>
                  <a:srgbClr val="FF0000"/>
                </a:solidFill>
                <a:latin typeface="Times" pitchFamily="2" charset="0"/>
              </a:rPr>
              <a:t>probabilities</a:t>
            </a:r>
            <a:endParaRPr lang="en-US" dirty="0">
              <a:solidFill>
                <a:srgbClr val="FF0000"/>
              </a:solidFill>
              <a:effectLst/>
              <a:latin typeface="Times" pitchFamily="2" charset="0"/>
            </a:endParaRPr>
          </a:p>
        </p:txBody>
      </p:sp>
    </p:spTree>
    <p:extLst>
      <p:ext uri="{BB962C8B-B14F-4D97-AF65-F5344CB8AC3E}">
        <p14:creationId xmlns:p14="http://schemas.microsoft.com/office/powerpoint/2010/main" val="24383169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0043DC-8701-CE43-9735-FBE818F2C420}"/>
              </a:ext>
            </a:extLst>
          </p:cNvPr>
          <p:cNvSpPr>
            <a:spLocks noGrp="1"/>
          </p:cNvSpPr>
          <p:nvPr>
            <p:ph type="title"/>
          </p:nvPr>
        </p:nvSpPr>
        <p:spPr/>
        <p:txBody>
          <a:bodyPr/>
          <a:lstStyle/>
          <a:p>
            <a:r>
              <a:rPr lang="en-US" dirty="0"/>
              <a:t>Good to know</a:t>
            </a:r>
          </a:p>
        </p:txBody>
      </p:sp>
      <p:sp>
        <p:nvSpPr>
          <p:cNvPr id="3" name="Content Placeholder 2">
            <a:extLst>
              <a:ext uri="{FF2B5EF4-FFF2-40B4-BE49-F238E27FC236}">
                <a16:creationId xmlns:a16="http://schemas.microsoft.com/office/drawing/2014/main" id="{AAE4E7E9-8206-314B-9404-D43B9F943A9E}"/>
              </a:ext>
            </a:extLst>
          </p:cNvPr>
          <p:cNvSpPr>
            <a:spLocks noGrp="1"/>
          </p:cNvSpPr>
          <p:nvPr>
            <p:ph idx="1"/>
          </p:nvPr>
        </p:nvSpPr>
        <p:spPr/>
        <p:txBody>
          <a:bodyPr/>
          <a:lstStyle/>
          <a:p>
            <a:r>
              <a:rPr lang="en-US" dirty="0"/>
              <a:t>Each base model can be created using different splits of </a:t>
            </a:r>
          </a:p>
          <a:p>
            <a:pPr lvl="1"/>
            <a:r>
              <a:rPr lang="en-US" dirty="0"/>
              <a:t>the same training dataset and same algorithm, </a:t>
            </a:r>
          </a:p>
          <a:p>
            <a:pPr lvl="1"/>
            <a:r>
              <a:rPr lang="en-US" dirty="0"/>
              <a:t>or using the same dataset with different algorithms, or any other method. </a:t>
            </a:r>
          </a:p>
          <a:p>
            <a:endParaRPr lang="en-US" dirty="0"/>
          </a:p>
          <a:p>
            <a:r>
              <a:rPr lang="en-US" dirty="0"/>
              <a:t>Ensemble methods work best when the predictors are as independent from one another as possible. </a:t>
            </a:r>
          </a:p>
          <a:p>
            <a:r>
              <a:rPr lang="en-US" dirty="0"/>
              <a:t>One way to get diverse classifiers is to train them using very different algorithms. This increases the chance that they will make very different types of errors, improving the ensemble’s accuracy.</a:t>
            </a:r>
          </a:p>
          <a:p>
            <a:endParaRPr lang="en-US" dirty="0"/>
          </a:p>
        </p:txBody>
      </p:sp>
      <p:sp>
        <p:nvSpPr>
          <p:cNvPr id="4" name="Date Placeholder 3">
            <a:extLst>
              <a:ext uri="{FF2B5EF4-FFF2-40B4-BE49-F238E27FC236}">
                <a16:creationId xmlns:a16="http://schemas.microsoft.com/office/drawing/2014/main" id="{D40114AC-4C07-F14C-9FBD-DF742B3DF31B}"/>
              </a:ext>
            </a:extLst>
          </p:cNvPr>
          <p:cNvSpPr>
            <a:spLocks noGrp="1"/>
          </p:cNvSpPr>
          <p:nvPr>
            <p:ph type="dt" sz="half" idx="10"/>
          </p:nvPr>
        </p:nvSpPr>
        <p:spPr/>
        <p:txBody>
          <a:bodyPr/>
          <a:lstStyle/>
          <a:p>
            <a:r>
              <a:rPr lang="en-US"/>
              <a:t>First Semester 2020-2021</a:t>
            </a:r>
            <a:endParaRPr lang="en-US" dirty="0"/>
          </a:p>
        </p:txBody>
      </p:sp>
      <p:sp>
        <p:nvSpPr>
          <p:cNvPr id="5" name="Footer Placeholder 4">
            <a:extLst>
              <a:ext uri="{FF2B5EF4-FFF2-40B4-BE49-F238E27FC236}">
                <a16:creationId xmlns:a16="http://schemas.microsoft.com/office/drawing/2014/main" id="{9447DD19-B3DA-054D-A19A-A1346E83BC28}"/>
              </a:ext>
            </a:extLst>
          </p:cNvPr>
          <p:cNvSpPr>
            <a:spLocks noGrp="1"/>
          </p:cNvSpPr>
          <p:nvPr>
            <p:ph type="ftr" sz="quarter" idx="11"/>
          </p:nvPr>
        </p:nvSpPr>
        <p:spPr/>
        <p:txBody>
          <a:bodyPr/>
          <a:lstStyle/>
          <a:p>
            <a:r>
              <a:rPr lang="en-US"/>
              <a:t>Dr. Malak Abdullah</a:t>
            </a:r>
            <a:endParaRPr lang="en-US" dirty="0"/>
          </a:p>
        </p:txBody>
      </p:sp>
      <p:sp>
        <p:nvSpPr>
          <p:cNvPr id="6" name="Slide Number Placeholder 5">
            <a:extLst>
              <a:ext uri="{FF2B5EF4-FFF2-40B4-BE49-F238E27FC236}">
                <a16:creationId xmlns:a16="http://schemas.microsoft.com/office/drawing/2014/main" id="{5F57B2AB-12B5-744C-B0BF-8948B97A8CA1}"/>
              </a:ext>
            </a:extLst>
          </p:cNvPr>
          <p:cNvSpPr>
            <a:spLocks noGrp="1"/>
          </p:cNvSpPr>
          <p:nvPr>
            <p:ph type="sldNum" sz="quarter" idx="12"/>
          </p:nvPr>
        </p:nvSpPr>
        <p:spPr/>
        <p:txBody>
          <a:bodyPr/>
          <a:lstStyle/>
          <a:p>
            <a:fld id="{D8C2E80E-A818-EA4B-839C-9030708D7285}" type="slidenum">
              <a:rPr lang="en-US" smtClean="0"/>
              <a:t>8</a:t>
            </a:fld>
            <a:endParaRPr lang="en-US" dirty="0"/>
          </a:p>
        </p:txBody>
      </p:sp>
    </p:spTree>
    <p:extLst>
      <p:ext uri="{BB962C8B-B14F-4D97-AF65-F5344CB8AC3E}">
        <p14:creationId xmlns:p14="http://schemas.microsoft.com/office/powerpoint/2010/main" val="29176536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3AA53D-5875-2E4C-9127-61F5FF434744}"/>
              </a:ext>
            </a:extLst>
          </p:cNvPr>
          <p:cNvSpPr>
            <a:spLocks noGrp="1"/>
          </p:cNvSpPr>
          <p:nvPr>
            <p:ph type="title"/>
          </p:nvPr>
        </p:nvSpPr>
        <p:spPr/>
        <p:txBody>
          <a:bodyPr/>
          <a:lstStyle/>
          <a:p>
            <a:r>
              <a:rPr lang="en-US" dirty="0"/>
              <a:t>Code Examples</a:t>
            </a:r>
          </a:p>
        </p:txBody>
      </p:sp>
      <p:sp>
        <p:nvSpPr>
          <p:cNvPr id="3" name="Content Placeholder 2">
            <a:extLst>
              <a:ext uri="{FF2B5EF4-FFF2-40B4-BE49-F238E27FC236}">
                <a16:creationId xmlns:a16="http://schemas.microsoft.com/office/drawing/2014/main" id="{3D807E12-5381-BE40-84CD-0F68C37AEF64}"/>
              </a:ext>
            </a:extLst>
          </p:cNvPr>
          <p:cNvSpPr>
            <a:spLocks noGrp="1"/>
          </p:cNvSpPr>
          <p:nvPr>
            <p:ph idx="1"/>
          </p:nvPr>
        </p:nvSpPr>
        <p:spPr/>
        <p:txBody>
          <a:bodyPr/>
          <a:lstStyle/>
          <a:p>
            <a:endParaRPr lang="en-US" dirty="0"/>
          </a:p>
        </p:txBody>
      </p:sp>
      <p:sp>
        <p:nvSpPr>
          <p:cNvPr id="4" name="Date Placeholder 3">
            <a:extLst>
              <a:ext uri="{FF2B5EF4-FFF2-40B4-BE49-F238E27FC236}">
                <a16:creationId xmlns:a16="http://schemas.microsoft.com/office/drawing/2014/main" id="{7309059A-054D-B14E-8291-2A07C4DE0DD7}"/>
              </a:ext>
            </a:extLst>
          </p:cNvPr>
          <p:cNvSpPr>
            <a:spLocks noGrp="1"/>
          </p:cNvSpPr>
          <p:nvPr>
            <p:ph type="dt" sz="half" idx="10"/>
          </p:nvPr>
        </p:nvSpPr>
        <p:spPr/>
        <p:txBody>
          <a:bodyPr/>
          <a:lstStyle/>
          <a:p>
            <a:r>
              <a:rPr lang="en-US"/>
              <a:t>First Semester 2020-2021</a:t>
            </a:r>
            <a:endParaRPr lang="en-US" dirty="0"/>
          </a:p>
        </p:txBody>
      </p:sp>
      <p:sp>
        <p:nvSpPr>
          <p:cNvPr id="5" name="Footer Placeholder 4">
            <a:extLst>
              <a:ext uri="{FF2B5EF4-FFF2-40B4-BE49-F238E27FC236}">
                <a16:creationId xmlns:a16="http://schemas.microsoft.com/office/drawing/2014/main" id="{F32080E4-9004-1048-9058-D9DB2225B853}"/>
              </a:ext>
            </a:extLst>
          </p:cNvPr>
          <p:cNvSpPr>
            <a:spLocks noGrp="1"/>
          </p:cNvSpPr>
          <p:nvPr>
            <p:ph type="ftr" sz="quarter" idx="11"/>
          </p:nvPr>
        </p:nvSpPr>
        <p:spPr/>
        <p:txBody>
          <a:bodyPr/>
          <a:lstStyle/>
          <a:p>
            <a:r>
              <a:rPr lang="en-US"/>
              <a:t>Dr. Malak Abdullah</a:t>
            </a:r>
            <a:endParaRPr lang="en-US" dirty="0"/>
          </a:p>
        </p:txBody>
      </p:sp>
      <p:sp>
        <p:nvSpPr>
          <p:cNvPr id="6" name="Slide Number Placeholder 5">
            <a:extLst>
              <a:ext uri="{FF2B5EF4-FFF2-40B4-BE49-F238E27FC236}">
                <a16:creationId xmlns:a16="http://schemas.microsoft.com/office/drawing/2014/main" id="{D8D40E68-A2A9-AC4A-983D-962833F7CE91}"/>
              </a:ext>
            </a:extLst>
          </p:cNvPr>
          <p:cNvSpPr>
            <a:spLocks noGrp="1"/>
          </p:cNvSpPr>
          <p:nvPr>
            <p:ph type="sldNum" sz="quarter" idx="12"/>
          </p:nvPr>
        </p:nvSpPr>
        <p:spPr/>
        <p:txBody>
          <a:bodyPr/>
          <a:lstStyle/>
          <a:p>
            <a:fld id="{D8C2E80E-A818-EA4B-839C-9030708D7285}" type="slidenum">
              <a:rPr lang="en-US" smtClean="0"/>
              <a:t>9</a:t>
            </a:fld>
            <a:endParaRPr lang="en-US" dirty="0"/>
          </a:p>
        </p:txBody>
      </p:sp>
      <p:pic>
        <p:nvPicPr>
          <p:cNvPr id="7" name="Picture 6">
            <a:extLst>
              <a:ext uri="{FF2B5EF4-FFF2-40B4-BE49-F238E27FC236}">
                <a16:creationId xmlns:a16="http://schemas.microsoft.com/office/drawing/2014/main" id="{181DD879-B2E3-2141-A9B7-ACA9E3C8EF4B}"/>
              </a:ext>
            </a:extLst>
          </p:cNvPr>
          <p:cNvPicPr>
            <a:picLocks noChangeAspect="1"/>
          </p:cNvPicPr>
          <p:nvPr/>
        </p:nvPicPr>
        <p:blipFill>
          <a:blip r:embed="rId2"/>
          <a:stretch>
            <a:fillRect/>
          </a:stretch>
        </p:blipFill>
        <p:spPr>
          <a:xfrm>
            <a:off x="70836" y="3317035"/>
            <a:ext cx="11240292" cy="3499202"/>
          </a:xfrm>
          <a:prstGeom prst="rect">
            <a:avLst/>
          </a:prstGeom>
        </p:spPr>
        <p:style>
          <a:lnRef idx="2">
            <a:schemeClr val="dk1"/>
          </a:lnRef>
          <a:fillRef idx="1">
            <a:schemeClr val="lt1"/>
          </a:fillRef>
          <a:effectRef idx="0">
            <a:schemeClr val="dk1"/>
          </a:effectRef>
          <a:fontRef idx="minor">
            <a:schemeClr val="dk1"/>
          </a:fontRef>
        </p:style>
      </p:pic>
      <p:pic>
        <p:nvPicPr>
          <p:cNvPr id="8" name="Picture 7">
            <a:extLst>
              <a:ext uri="{FF2B5EF4-FFF2-40B4-BE49-F238E27FC236}">
                <a16:creationId xmlns:a16="http://schemas.microsoft.com/office/drawing/2014/main" id="{8F9C1FBD-D17F-EA43-8A84-13A7A13D8F6D}"/>
              </a:ext>
            </a:extLst>
          </p:cNvPr>
          <p:cNvPicPr>
            <a:picLocks noChangeAspect="1"/>
          </p:cNvPicPr>
          <p:nvPr/>
        </p:nvPicPr>
        <p:blipFill>
          <a:blip r:embed="rId3"/>
          <a:stretch>
            <a:fillRect/>
          </a:stretch>
        </p:blipFill>
        <p:spPr>
          <a:xfrm>
            <a:off x="4349854" y="41763"/>
            <a:ext cx="7842146" cy="3626794"/>
          </a:xfrm>
          <a:prstGeom prst="rect">
            <a:avLst/>
          </a:prstGeom>
        </p:spPr>
        <p:style>
          <a:lnRef idx="2">
            <a:schemeClr val="dk1"/>
          </a:lnRef>
          <a:fillRef idx="1">
            <a:schemeClr val="lt1"/>
          </a:fillRef>
          <a:effectRef idx="0">
            <a:schemeClr val="dk1"/>
          </a:effectRef>
          <a:fontRef idx="minor">
            <a:schemeClr val="dk1"/>
          </a:fontRef>
        </p:style>
      </p:pic>
      <p:pic>
        <p:nvPicPr>
          <p:cNvPr id="9" name="Picture 8">
            <a:extLst>
              <a:ext uri="{FF2B5EF4-FFF2-40B4-BE49-F238E27FC236}">
                <a16:creationId xmlns:a16="http://schemas.microsoft.com/office/drawing/2014/main" id="{961417A8-C343-BD4B-B1A9-204D7CBD4D7A}"/>
              </a:ext>
            </a:extLst>
          </p:cNvPr>
          <p:cNvPicPr>
            <a:picLocks noChangeAspect="1"/>
          </p:cNvPicPr>
          <p:nvPr/>
        </p:nvPicPr>
        <p:blipFill>
          <a:blip r:embed="rId4"/>
          <a:stretch>
            <a:fillRect/>
          </a:stretch>
        </p:blipFill>
        <p:spPr>
          <a:xfrm>
            <a:off x="934783" y="2015705"/>
            <a:ext cx="3149600" cy="1028700"/>
          </a:xfrm>
          <a:prstGeom prst="rect">
            <a:avLst/>
          </a:prstGeom>
        </p:spPr>
      </p:pic>
    </p:spTree>
    <p:extLst>
      <p:ext uri="{BB962C8B-B14F-4D97-AF65-F5344CB8AC3E}">
        <p14:creationId xmlns:p14="http://schemas.microsoft.com/office/powerpoint/2010/main" val="238916428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4789</TotalTime>
  <Words>3095</Words>
  <Application>Microsoft Macintosh PowerPoint</Application>
  <PresentationFormat>Widescreen</PresentationFormat>
  <Paragraphs>438</Paragraphs>
  <Slides>57</Slides>
  <Notes>11</Notes>
  <HiddenSlides>1</HiddenSlides>
  <MMClips>0</MMClips>
  <ScaleCrop>false</ScaleCrop>
  <HeadingPairs>
    <vt:vector size="8" baseType="variant">
      <vt:variant>
        <vt:lpstr>Fonts Used</vt:lpstr>
      </vt:variant>
      <vt:variant>
        <vt:i4>11</vt:i4>
      </vt:variant>
      <vt:variant>
        <vt:lpstr>Theme</vt:lpstr>
      </vt:variant>
      <vt:variant>
        <vt:i4>1</vt:i4>
      </vt:variant>
      <vt:variant>
        <vt:lpstr>Embedded OLE Servers</vt:lpstr>
      </vt:variant>
      <vt:variant>
        <vt:i4>2</vt:i4>
      </vt:variant>
      <vt:variant>
        <vt:lpstr>Slide Titles</vt:lpstr>
      </vt:variant>
      <vt:variant>
        <vt:i4>57</vt:i4>
      </vt:variant>
    </vt:vector>
  </HeadingPairs>
  <TitlesOfParts>
    <vt:vector size="71" baseType="lpstr">
      <vt:lpstr>Arial</vt:lpstr>
      <vt:lpstr>Arial</vt:lpstr>
      <vt:lpstr>Calibri</vt:lpstr>
      <vt:lpstr>Open Sans</vt:lpstr>
      <vt:lpstr>Rockwell</vt:lpstr>
      <vt:lpstr>Rockwell Condensed</vt:lpstr>
      <vt:lpstr>Rockwell Extra Bold</vt:lpstr>
      <vt:lpstr>Symbol</vt:lpstr>
      <vt:lpstr>Times</vt:lpstr>
      <vt:lpstr>Times New Roman</vt:lpstr>
      <vt:lpstr>Wingdings</vt:lpstr>
      <vt:lpstr>Wood Type</vt:lpstr>
      <vt:lpstr>Equation</vt:lpstr>
      <vt:lpstr>Visio</vt:lpstr>
      <vt:lpstr>Ensemble and Random Forest Ch 7 from text book</vt:lpstr>
      <vt:lpstr>The Wisdom of Crowds</vt:lpstr>
      <vt:lpstr>Value of Ensembles</vt:lpstr>
      <vt:lpstr>Learning Ensembles</vt:lpstr>
      <vt:lpstr>Why does it work?</vt:lpstr>
      <vt:lpstr>Ensemble Methods</vt:lpstr>
      <vt:lpstr>Voting</vt:lpstr>
      <vt:lpstr>Good to know</vt:lpstr>
      <vt:lpstr>Code Examples</vt:lpstr>
      <vt:lpstr>How it works?</vt:lpstr>
      <vt:lpstr>Methods of Voting</vt:lpstr>
      <vt:lpstr>Bagging and Pasting</vt:lpstr>
      <vt:lpstr>PowerPoint Presentation</vt:lpstr>
      <vt:lpstr>Scikit-learn</vt:lpstr>
      <vt:lpstr>Continue … </vt:lpstr>
      <vt:lpstr>Random Forests</vt:lpstr>
      <vt:lpstr>PowerPoint Presentation</vt:lpstr>
      <vt:lpstr>Extra: Feature Importance</vt:lpstr>
      <vt:lpstr>Random Forest video</vt:lpstr>
      <vt:lpstr>Ensemble Methods</vt:lpstr>
      <vt:lpstr>Boosting</vt:lpstr>
      <vt:lpstr>How it works?</vt:lpstr>
      <vt:lpstr>The boosting process</vt:lpstr>
      <vt:lpstr>In general (Boosting)</vt:lpstr>
      <vt:lpstr>Example</vt:lpstr>
      <vt:lpstr>Random Forest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Adaboost</vt:lpstr>
      <vt:lpstr>PowerPoint Presentation</vt:lpstr>
      <vt:lpstr>Adaboost: Training Phase </vt:lpstr>
      <vt:lpstr>Adaboost: Training Phase</vt:lpstr>
      <vt:lpstr>Adaboost: Testing Phase</vt:lpstr>
      <vt:lpstr>Example: AdaBoost</vt:lpstr>
      <vt:lpstr>Example: AdaBoost</vt:lpstr>
      <vt:lpstr>Illustrating AdaBoost</vt:lpstr>
      <vt:lpstr>Illustrating AdaBoost</vt:lpstr>
      <vt:lpstr>PowerPoint Presentation</vt:lpstr>
      <vt:lpstr>Gradient Boosting</vt:lpstr>
      <vt:lpstr>PowerPoint Presentation</vt:lpstr>
      <vt:lpstr>PowerPoint Presentation</vt:lpstr>
      <vt:lpstr>PowerPoint Presentation</vt:lpstr>
      <vt:lpstr>PowerPoint Presentation</vt:lpstr>
      <vt:lpstr>PowerPoint Presentation</vt:lpstr>
      <vt:lpstr>PowerPoint Presentation</vt:lpstr>
      <vt:lpstr>When to stop!</vt:lpstr>
      <vt:lpstr>Hyperparameters for GB</vt:lpstr>
      <vt:lpstr>PowerPoint Presentation</vt:lpstr>
      <vt:lpstr>XGBoost : Extreme GB</vt:lpstr>
      <vt:lpstr>Stacking</vt:lpstr>
      <vt:lpstr>Stacking (Hold-out)</vt:lpstr>
      <vt:lpstr>Reference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Machine Learning Decision Tree (ch 5) &amp; Ensembling (ch 6)</dc:title>
  <dc:creator>Abdullah, Malak</dc:creator>
  <cp:lastModifiedBy>Abdullah, Malak</cp:lastModifiedBy>
  <cp:revision>74</cp:revision>
  <dcterms:created xsi:type="dcterms:W3CDTF">2019-10-19T16:03:31Z</dcterms:created>
  <dcterms:modified xsi:type="dcterms:W3CDTF">2021-11-10T20:37:25Z</dcterms:modified>
</cp:coreProperties>
</file>